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256" r:id="rId2"/>
    <p:sldId id="275" r:id="rId3"/>
    <p:sldId id="276" r:id="rId4"/>
    <p:sldId id="286" r:id="rId5"/>
    <p:sldId id="277" r:id="rId6"/>
    <p:sldId id="278" r:id="rId7"/>
    <p:sldId id="279" r:id="rId8"/>
    <p:sldId id="290" r:id="rId9"/>
    <p:sldId id="289" r:id="rId10"/>
    <p:sldId id="283" r:id="rId11"/>
    <p:sldId id="287" r:id="rId12"/>
    <p:sldId id="265" r:id="rId13"/>
    <p:sldId id="271" r:id="rId14"/>
  </p:sldIdLst>
  <p:sldSz cx="12192000" cy="6858000"/>
  <p:notesSz cx="6858000" cy="9144000"/>
  <p:defaultTextStyle>
    <a:defPPr rtl="0">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Yaza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6"/>
  </p:normalViewPr>
  <p:slideViewPr>
    <p:cSldViewPr snapToGrid="0">
      <p:cViewPr varScale="1">
        <p:scale>
          <a:sx n="81" d="100"/>
          <a:sy n="81" d="100"/>
        </p:scale>
        <p:origin x="91" y="91"/>
      </p:cViewPr>
      <p:guideLst/>
    </p:cSldViewPr>
  </p:slideViewPr>
  <p:notesTextViewPr>
    <p:cViewPr>
      <p:scale>
        <a:sx n="1" d="1"/>
        <a:sy n="1" d="1"/>
      </p:scale>
      <p:origin x="0" y="0"/>
    </p:cViewPr>
  </p:notesTextViewPr>
  <p:notesViewPr>
    <p:cSldViewPr snapToGrid="0">
      <p:cViewPr varScale="1">
        <p:scale>
          <a:sx n="103" d="100"/>
          <a:sy n="103" d="100"/>
        </p:scale>
        <p:origin x="5346" y="11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a:p>
        </p:txBody>
      </p:sp>
      <p:sp>
        <p:nvSpPr>
          <p:cNvPr id="3" name="Tarih Yer Tutucusu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FF2674A-D045-470A-8C7D-6716797AB756}" type="datetime1">
              <a:rPr lang="tr-TR" smtClean="0"/>
              <a:t>14.11.2022</a:t>
            </a:fld>
            <a:endParaRPr lang="tr-TR" dirty="0"/>
          </a:p>
        </p:txBody>
      </p:sp>
      <p:sp>
        <p:nvSpPr>
          <p:cNvPr id="4" name="Alt Bilgi Yer Tutucusu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a:p>
        </p:txBody>
      </p:sp>
      <p:sp>
        <p:nvSpPr>
          <p:cNvPr id="5" name="Slayt Numarası Yer Tutucusu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7B964BE-1CD1-1943-8CAA-B6D417321F15}" type="slidenum">
              <a:rPr lang="tr-TR" smtClean="0"/>
              <a:t>‹#›</a:t>
            </a:fld>
            <a:endParaRPr lang="tr-TR"/>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tr-TR" noProof="0"/>
          </a:p>
        </p:txBody>
      </p:sp>
      <p:sp>
        <p:nvSpPr>
          <p:cNvPr id="3" name="Tarih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730DDF16-EB95-49DA-AB70-4AE0E93C072C}" type="datetime1">
              <a:rPr lang="tr-TR" noProof="0" smtClean="0"/>
              <a:t>14.11.2022</a:t>
            </a:fld>
            <a:endParaRPr lang="tr-TR" noProof="0"/>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tr-TR" noProof="0"/>
          </a:p>
        </p:txBody>
      </p:sp>
      <p:sp>
        <p:nvSpPr>
          <p:cNvPr id="5" name="Notlar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tr-TR" noProof="0"/>
              <a:t>Ana metin stillerini düzenlemek için tiklayin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tr-TR" noProof="0"/>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7D3E5B-4BED-B24C-9674-6B6454D04561}" type="slidenum">
              <a:rPr lang="tr-TR" noProof="0" smtClean="0"/>
              <a:t>‹#›</a:t>
            </a:fld>
            <a:endParaRPr lang="tr-TR" noProof="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D7D3E5B-4BED-B24C-9674-6B6454D04561}" type="slidenum">
              <a:rPr lang="tr-TR" smtClean="0"/>
              <a:t>1</a:t>
            </a:fld>
            <a:endParaRPr lang="tr-TR"/>
          </a:p>
        </p:txBody>
      </p:sp>
    </p:spTree>
    <p:extLst>
      <p:ext uri="{BB962C8B-B14F-4D97-AF65-F5344CB8AC3E}">
        <p14:creationId xmlns:p14="http://schemas.microsoft.com/office/powerpoint/2010/main" val="31322133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D7D3E5B-4BED-B24C-9674-6B6454D04561}" type="slidenum">
              <a:rPr lang="tr-TR" smtClean="0"/>
              <a:t>10</a:t>
            </a:fld>
            <a:endParaRPr lang="tr-TR"/>
          </a:p>
        </p:txBody>
      </p:sp>
    </p:spTree>
    <p:extLst>
      <p:ext uri="{BB962C8B-B14F-4D97-AF65-F5344CB8AC3E}">
        <p14:creationId xmlns:p14="http://schemas.microsoft.com/office/powerpoint/2010/main" val="2971505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pPr rtl="0"/>
            <a:fld id="{8D7D3E5B-4BED-B24C-9674-6B6454D04561}" type="slidenum">
              <a:rPr lang="tr-TR" smtClean="0"/>
              <a:t>11</a:t>
            </a:fld>
            <a:endParaRPr lang="tr-TR"/>
          </a:p>
        </p:txBody>
      </p:sp>
    </p:spTree>
    <p:extLst>
      <p:ext uri="{BB962C8B-B14F-4D97-AF65-F5344CB8AC3E}">
        <p14:creationId xmlns:p14="http://schemas.microsoft.com/office/powerpoint/2010/main" val="33854115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D7D3E5B-4BED-B24C-9674-6B6454D04561}" type="slidenum">
              <a:rPr lang="tr-TR" smtClean="0"/>
              <a:t>12</a:t>
            </a:fld>
            <a:endParaRPr lang="tr-TR"/>
          </a:p>
        </p:txBody>
      </p:sp>
    </p:spTree>
    <p:extLst>
      <p:ext uri="{BB962C8B-B14F-4D97-AF65-F5344CB8AC3E}">
        <p14:creationId xmlns:p14="http://schemas.microsoft.com/office/powerpoint/2010/main" val="39199436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dirty="0"/>
          </a:p>
        </p:txBody>
      </p:sp>
      <p:sp>
        <p:nvSpPr>
          <p:cNvPr id="4" name="Slayt Numarası Yer Tutucusu 3"/>
          <p:cNvSpPr>
            <a:spLocks noGrp="1"/>
          </p:cNvSpPr>
          <p:nvPr>
            <p:ph type="sldNum" sz="quarter" idx="5"/>
          </p:nvPr>
        </p:nvSpPr>
        <p:spPr/>
        <p:txBody>
          <a:bodyPr rtlCol="0"/>
          <a:lstStyle/>
          <a:p>
            <a:pPr rtl="0"/>
            <a:fld id="{8D7D3E5B-4BED-B24C-9674-6B6454D04561}" type="slidenum">
              <a:rPr lang="tr-TR" smtClean="0"/>
              <a:t>13</a:t>
            </a:fld>
            <a:endParaRPr lang="tr-TR"/>
          </a:p>
        </p:txBody>
      </p:sp>
    </p:spTree>
    <p:extLst>
      <p:ext uri="{BB962C8B-B14F-4D97-AF65-F5344CB8AC3E}">
        <p14:creationId xmlns:p14="http://schemas.microsoft.com/office/powerpoint/2010/main" val="231828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a:p>
        </p:txBody>
      </p:sp>
      <p:sp>
        <p:nvSpPr>
          <p:cNvPr id="4" name="Slayt Numarası Yer Tutucusu 3"/>
          <p:cNvSpPr>
            <a:spLocks noGrp="1"/>
          </p:cNvSpPr>
          <p:nvPr>
            <p:ph type="sldNum" sz="quarter" idx="5"/>
          </p:nvPr>
        </p:nvSpPr>
        <p:spPr/>
        <p:txBody>
          <a:bodyPr rtlCol="0"/>
          <a:lstStyle/>
          <a:p>
            <a:pPr rtl="0"/>
            <a:fld id="{8D7D3E5B-4BED-B24C-9674-6B6454D04561}" type="slidenum">
              <a:rPr lang="tr-TR" smtClean="0"/>
              <a:t>2</a:t>
            </a:fld>
            <a:endParaRPr lang="tr-TR"/>
          </a:p>
        </p:txBody>
      </p:sp>
    </p:spTree>
    <p:extLst>
      <p:ext uri="{BB962C8B-B14F-4D97-AF65-F5344CB8AC3E}">
        <p14:creationId xmlns:p14="http://schemas.microsoft.com/office/powerpoint/2010/main" val="3880612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pPr rtl="0"/>
            <a:fld id="{8D7D3E5B-4BED-B24C-9674-6B6454D04561}" type="slidenum">
              <a:rPr lang="tr-TR" smtClean="0"/>
              <a:t>3</a:t>
            </a:fld>
            <a:endParaRPr lang="tr-TR"/>
          </a:p>
        </p:txBody>
      </p:sp>
    </p:spTree>
    <p:extLst>
      <p:ext uri="{BB962C8B-B14F-4D97-AF65-F5344CB8AC3E}">
        <p14:creationId xmlns:p14="http://schemas.microsoft.com/office/powerpoint/2010/main" val="2121596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D7D3E5B-4BED-B24C-9674-6B6454D04561}" type="slidenum">
              <a:rPr lang="tr-TR" smtClean="0"/>
              <a:t>4</a:t>
            </a:fld>
            <a:endParaRPr lang="tr-TR"/>
          </a:p>
        </p:txBody>
      </p:sp>
    </p:spTree>
    <p:extLst>
      <p:ext uri="{BB962C8B-B14F-4D97-AF65-F5344CB8AC3E}">
        <p14:creationId xmlns:p14="http://schemas.microsoft.com/office/powerpoint/2010/main" val="2977734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pPr rtl="0"/>
            <a:fld id="{8D7D3E5B-4BED-B24C-9674-6B6454D04561}" type="slidenum">
              <a:rPr lang="tr-TR" smtClean="0"/>
              <a:t>5</a:t>
            </a:fld>
            <a:endParaRPr lang="tr-TR"/>
          </a:p>
        </p:txBody>
      </p:sp>
    </p:spTree>
    <p:extLst>
      <p:ext uri="{BB962C8B-B14F-4D97-AF65-F5344CB8AC3E}">
        <p14:creationId xmlns:p14="http://schemas.microsoft.com/office/powerpoint/2010/main" val="30543821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pPr rtl="0"/>
            <a:fld id="{8D7D3E5B-4BED-B24C-9674-6B6454D04561}" type="slidenum">
              <a:rPr lang="tr-TR" smtClean="0"/>
              <a:t>6</a:t>
            </a:fld>
            <a:endParaRPr lang="tr-TR"/>
          </a:p>
        </p:txBody>
      </p:sp>
    </p:spTree>
    <p:extLst>
      <p:ext uri="{BB962C8B-B14F-4D97-AF65-F5344CB8AC3E}">
        <p14:creationId xmlns:p14="http://schemas.microsoft.com/office/powerpoint/2010/main" val="30989676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D7D3E5B-4BED-B24C-9674-6B6454D04561}" type="slidenum">
              <a:rPr lang="tr-TR" smtClean="0"/>
              <a:t>7</a:t>
            </a:fld>
            <a:endParaRPr lang="tr-TR"/>
          </a:p>
        </p:txBody>
      </p:sp>
    </p:spTree>
    <p:extLst>
      <p:ext uri="{BB962C8B-B14F-4D97-AF65-F5344CB8AC3E}">
        <p14:creationId xmlns:p14="http://schemas.microsoft.com/office/powerpoint/2010/main" val="1230374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pPr rtl="0"/>
            <a:fld id="{8D7D3E5B-4BED-B24C-9674-6B6454D04561}" type="slidenum">
              <a:rPr lang="tr-TR" smtClean="0"/>
              <a:t>8</a:t>
            </a:fld>
            <a:endParaRPr lang="tr-TR"/>
          </a:p>
        </p:txBody>
      </p:sp>
    </p:spTree>
    <p:extLst>
      <p:ext uri="{BB962C8B-B14F-4D97-AF65-F5344CB8AC3E}">
        <p14:creationId xmlns:p14="http://schemas.microsoft.com/office/powerpoint/2010/main" val="23747341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dirty="0"/>
          </a:p>
        </p:txBody>
      </p:sp>
      <p:sp>
        <p:nvSpPr>
          <p:cNvPr id="4" name="Slayt Numarası Yer Tutucusu 3"/>
          <p:cNvSpPr>
            <a:spLocks noGrp="1"/>
          </p:cNvSpPr>
          <p:nvPr>
            <p:ph type="sldNum" sz="quarter" idx="5"/>
          </p:nvPr>
        </p:nvSpPr>
        <p:spPr/>
        <p:txBody>
          <a:bodyPr rtlCol="0"/>
          <a:lstStyle/>
          <a:p>
            <a:pPr rtl="0"/>
            <a:fld id="{8D7D3E5B-4BED-B24C-9674-6B6454D04561}" type="slidenum">
              <a:rPr lang="tr-TR" smtClean="0"/>
              <a:t>9</a:t>
            </a:fld>
            <a:endParaRPr lang="tr-TR"/>
          </a:p>
        </p:txBody>
      </p:sp>
    </p:spTree>
    <p:extLst>
      <p:ext uri="{BB962C8B-B14F-4D97-AF65-F5344CB8AC3E}">
        <p14:creationId xmlns:p14="http://schemas.microsoft.com/office/powerpoint/2010/main" val="427282833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Başlık Slaydı">
    <p:spTree>
      <p:nvGrpSpPr>
        <p:cNvPr id="1" name=""/>
        <p:cNvGrpSpPr/>
        <p:nvPr/>
      </p:nvGrpSpPr>
      <p:grpSpPr>
        <a:xfrm>
          <a:off x="0" y="0"/>
          <a:ext cx="0" cy="0"/>
          <a:chOff x="0" y="0"/>
          <a:chExt cx="0" cy="0"/>
        </a:xfrm>
      </p:grpSpPr>
      <p:sp>
        <p:nvSpPr>
          <p:cNvPr id="16" name="Serbest 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tr-TR" noProof="0">
              <a:solidFill>
                <a:schemeClr val="accent1"/>
              </a:solidFill>
            </a:endParaRPr>
          </a:p>
        </p:txBody>
      </p:sp>
      <p:pic>
        <p:nvPicPr>
          <p:cNvPr id="10" name="Resim 9" descr="Mavi gökyüzüne yükselen iki bina arasındaki boşluk">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Alt Başlık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rtlCol="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tr-TR" noProof="0"/>
              <a:t>ASIL ALT BAŞLIK STİLİNİ DÜZENLEMEK İÇİN TIKLAYIN</a:t>
            </a:r>
          </a:p>
        </p:txBody>
      </p:sp>
      <p:sp>
        <p:nvSpPr>
          <p:cNvPr id="2" name="Başlık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rtlCol="0" anchor="t">
            <a:noAutofit/>
          </a:bodyPr>
          <a:lstStyle>
            <a:lvl1pPr algn="l">
              <a:defRPr sz="4500" cap="all" baseline="0"/>
            </a:lvl1pPr>
          </a:lstStyle>
          <a:p>
            <a:pPr rtl="0"/>
            <a:r>
              <a:rPr lang="tr-TR" noProof="0"/>
              <a:t>ASIL BAŞLIK STİLİNİ DÜZENLEMEK İÇİN TIKLAYIN</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oş">
    <p:spTree>
      <p:nvGrpSpPr>
        <p:cNvPr id="1" name=""/>
        <p:cNvGrpSpPr/>
        <p:nvPr/>
      </p:nvGrpSpPr>
      <p:grpSpPr>
        <a:xfrm>
          <a:off x="0" y="0"/>
          <a:ext cx="0" cy="0"/>
          <a:chOff x="0" y="0"/>
          <a:chExt cx="0" cy="0"/>
        </a:xfrm>
      </p:grpSpPr>
      <p:sp>
        <p:nvSpPr>
          <p:cNvPr id="31" name="Başlık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rtlCol="0" anchor="ctr">
            <a:noAutofit/>
          </a:bodyPr>
          <a:lstStyle>
            <a:lvl1pPr algn="ctr">
              <a:defRPr sz="3600" baseline="0"/>
            </a:lvl1pPr>
          </a:lstStyle>
          <a:p>
            <a:pPr rtl="0"/>
            <a:r>
              <a:rPr lang="tr-TR" noProof="0"/>
              <a:t>ASIL BAŞLIĞI DÜZENLEMEK İÇİN TIKLAYIN</a:t>
            </a:r>
          </a:p>
        </p:txBody>
      </p:sp>
      <p:sp>
        <p:nvSpPr>
          <p:cNvPr id="8" name="Resim Yer Tutucusu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rtlCol="0" anchor="ctr">
            <a:noAutofit/>
          </a:bodyPr>
          <a:lstStyle>
            <a:lvl1pPr marL="0" indent="0" algn="ctr">
              <a:buNone/>
              <a:defRPr sz="1400">
                <a:solidFill>
                  <a:schemeClr val="tx1"/>
                </a:solidFill>
                <a:latin typeface="+mn-lt"/>
              </a:defRPr>
            </a:lvl1pPr>
          </a:lstStyle>
          <a:p>
            <a:pPr rtl="0"/>
            <a:r>
              <a:rPr lang="tr-TR" noProof="0"/>
              <a:t>Resim eklemek için simgeye tıklayın</a:t>
            </a:r>
          </a:p>
        </p:txBody>
      </p:sp>
      <p:sp>
        <p:nvSpPr>
          <p:cNvPr id="34" name="Metin Yer Tutucusu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rtlCol="0">
            <a:noAutofit/>
          </a:bodyPr>
          <a:lstStyle>
            <a:lvl1pPr marL="0" indent="0" algn="l">
              <a:lnSpc>
                <a:spcPct val="100000"/>
              </a:lnSpc>
              <a:spcBef>
                <a:spcPts val="0"/>
              </a:spcBef>
              <a:buNone/>
              <a:defRPr sz="1400" b="1" i="0" spc="20" baseline="0">
                <a:solidFill>
                  <a:schemeClr val="bg1"/>
                </a:solidFill>
                <a:latin typeface="+mn-lt"/>
              </a:defRPr>
            </a:lvl1pPr>
          </a:lstStyle>
          <a:p>
            <a:pPr lvl="0" rtl="0"/>
            <a:r>
              <a:rPr lang="tr-TR" noProof="0"/>
              <a:t>Ad</a:t>
            </a:r>
          </a:p>
        </p:txBody>
      </p:sp>
      <p:sp>
        <p:nvSpPr>
          <p:cNvPr id="30" name="Metin Yer Tutucusu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rtl="0">
              <a:lnSpc>
                <a:spcPct val="100000"/>
              </a:lnSpc>
              <a:spcBef>
                <a:spcPts val="0"/>
              </a:spcBef>
              <a:buNone/>
            </a:pPr>
            <a:r>
              <a:rPr lang="tr-TR" noProof="0"/>
              <a:t>Başlık</a:t>
            </a:r>
          </a:p>
        </p:txBody>
      </p:sp>
      <p:sp>
        <p:nvSpPr>
          <p:cNvPr id="18" name="Resim Yer Tutucusu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rtlCol="0" anchor="ctr">
            <a:noAutofit/>
          </a:bodyPr>
          <a:lstStyle>
            <a:lvl1pPr marL="0" indent="0" algn="ctr">
              <a:buNone/>
              <a:defRPr sz="1400">
                <a:solidFill>
                  <a:schemeClr val="tx1"/>
                </a:solidFill>
                <a:latin typeface="+mn-lt"/>
              </a:defRPr>
            </a:lvl1pPr>
          </a:lstStyle>
          <a:p>
            <a:pPr rtl="0"/>
            <a:r>
              <a:rPr lang="tr-TR" noProof="0"/>
              <a:t>Resim eklemek için simgeye tıklayın</a:t>
            </a:r>
          </a:p>
        </p:txBody>
      </p:sp>
      <p:sp>
        <p:nvSpPr>
          <p:cNvPr id="40" name="Metin Yer Tutucusu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rtlCol="0">
            <a:noAutofit/>
          </a:bodyPr>
          <a:lstStyle>
            <a:lvl1pPr marL="0" indent="0" algn="l">
              <a:lnSpc>
                <a:spcPct val="100000"/>
              </a:lnSpc>
              <a:spcBef>
                <a:spcPts val="0"/>
              </a:spcBef>
              <a:buNone/>
              <a:defRPr sz="1400" b="1" i="0" spc="20" baseline="0">
                <a:solidFill>
                  <a:schemeClr val="bg1"/>
                </a:solidFill>
                <a:latin typeface="+mn-lt"/>
              </a:defRPr>
            </a:lvl1pPr>
          </a:lstStyle>
          <a:p>
            <a:pPr lvl="0" rtl="0"/>
            <a:r>
              <a:rPr lang="tr-TR" noProof="0"/>
              <a:t>Ad</a:t>
            </a:r>
          </a:p>
        </p:txBody>
      </p:sp>
      <p:sp>
        <p:nvSpPr>
          <p:cNvPr id="36" name="Metin Yer Tutucusu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rtl="0">
              <a:lnSpc>
                <a:spcPct val="100000"/>
              </a:lnSpc>
              <a:spcBef>
                <a:spcPts val="0"/>
              </a:spcBef>
              <a:buNone/>
            </a:pPr>
            <a:r>
              <a:rPr lang="tr-TR" noProof="0"/>
              <a:t>Başlık</a:t>
            </a:r>
          </a:p>
        </p:txBody>
      </p:sp>
      <p:sp>
        <p:nvSpPr>
          <p:cNvPr id="19" name="Resim Yer Tutucusu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rtlCol="0" anchor="ctr">
            <a:noAutofit/>
          </a:bodyPr>
          <a:lstStyle>
            <a:lvl1pPr marL="0" indent="0" algn="ctr">
              <a:buNone/>
              <a:defRPr sz="1400">
                <a:solidFill>
                  <a:schemeClr val="tx1"/>
                </a:solidFill>
                <a:latin typeface="+mn-lt"/>
              </a:defRPr>
            </a:lvl1pPr>
          </a:lstStyle>
          <a:p>
            <a:pPr rtl="0"/>
            <a:r>
              <a:rPr lang="tr-TR" noProof="0"/>
              <a:t>Resim eklemek için simgeye tıklayın</a:t>
            </a:r>
          </a:p>
        </p:txBody>
      </p:sp>
      <p:sp>
        <p:nvSpPr>
          <p:cNvPr id="43" name="Metin Yer Tutucusu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rtlCol="0">
            <a:noAutofit/>
          </a:bodyPr>
          <a:lstStyle>
            <a:lvl1pPr marL="0" indent="0" algn="l">
              <a:lnSpc>
                <a:spcPct val="100000"/>
              </a:lnSpc>
              <a:spcBef>
                <a:spcPts val="0"/>
              </a:spcBef>
              <a:buNone/>
              <a:defRPr sz="1400" b="1" i="0" spc="20" baseline="0">
                <a:solidFill>
                  <a:schemeClr val="bg1"/>
                </a:solidFill>
                <a:latin typeface="+mn-lt"/>
              </a:defRPr>
            </a:lvl1pPr>
          </a:lstStyle>
          <a:p>
            <a:pPr lvl="0" rtl="0"/>
            <a:r>
              <a:rPr lang="tr-TR" noProof="0"/>
              <a:t>Ad</a:t>
            </a:r>
          </a:p>
        </p:txBody>
      </p:sp>
      <p:sp>
        <p:nvSpPr>
          <p:cNvPr id="39" name="Metin Yer Tutucusu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rtl="0">
              <a:lnSpc>
                <a:spcPct val="100000"/>
              </a:lnSpc>
              <a:spcBef>
                <a:spcPts val="0"/>
              </a:spcBef>
              <a:buNone/>
            </a:pPr>
            <a:r>
              <a:rPr lang="tr-TR" noProof="0" dirty="0"/>
              <a:t>Başlık</a:t>
            </a:r>
          </a:p>
        </p:txBody>
      </p:sp>
      <p:sp>
        <p:nvSpPr>
          <p:cNvPr id="17" name="Resim Yer Tutucusu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rtlCol="0" anchor="ctr">
            <a:noAutofit/>
          </a:bodyPr>
          <a:lstStyle>
            <a:lvl1pPr marL="0" indent="0" algn="ctr">
              <a:buNone/>
              <a:defRPr sz="1400">
                <a:solidFill>
                  <a:schemeClr val="tx1"/>
                </a:solidFill>
                <a:latin typeface="+mn-lt"/>
              </a:defRPr>
            </a:lvl1pPr>
          </a:lstStyle>
          <a:p>
            <a:pPr rtl="0"/>
            <a:r>
              <a:rPr lang="tr-TR" noProof="0"/>
              <a:t>Resim eklemek için simgeye tıklayın</a:t>
            </a:r>
          </a:p>
        </p:txBody>
      </p:sp>
      <p:sp>
        <p:nvSpPr>
          <p:cNvPr id="46" name="Metin Yer Tutucusu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rtlCol="0">
            <a:noAutofit/>
          </a:bodyPr>
          <a:lstStyle>
            <a:lvl1pPr marL="0" indent="0" algn="l">
              <a:lnSpc>
                <a:spcPct val="100000"/>
              </a:lnSpc>
              <a:spcBef>
                <a:spcPts val="0"/>
              </a:spcBef>
              <a:buNone/>
              <a:defRPr sz="1400" b="1" i="0" spc="20" baseline="0">
                <a:solidFill>
                  <a:schemeClr val="bg1"/>
                </a:solidFill>
                <a:latin typeface="+mn-lt"/>
              </a:defRPr>
            </a:lvl1pPr>
          </a:lstStyle>
          <a:p>
            <a:pPr lvl="0" rtl="0"/>
            <a:r>
              <a:rPr lang="tr-TR" noProof="0"/>
              <a:t>Ad</a:t>
            </a:r>
          </a:p>
        </p:txBody>
      </p:sp>
      <p:sp>
        <p:nvSpPr>
          <p:cNvPr id="42" name="Metin Yer Tutucusu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rtl="0">
              <a:lnSpc>
                <a:spcPct val="100000"/>
              </a:lnSpc>
              <a:spcBef>
                <a:spcPts val="0"/>
              </a:spcBef>
              <a:buNone/>
            </a:pPr>
            <a:r>
              <a:rPr lang="tr-TR" noProof="0"/>
              <a:t>Başlık</a:t>
            </a:r>
          </a:p>
        </p:txBody>
      </p:sp>
      <p:sp>
        <p:nvSpPr>
          <p:cNvPr id="24" name="Resim Yer Tutucusu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rtlCol="0" anchor="ctr">
            <a:noAutofit/>
          </a:bodyPr>
          <a:lstStyle>
            <a:lvl1pPr marL="0" indent="0" algn="ctr">
              <a:buNone/>
              <a:defRPr sz="1400">
                <a:solidFill>
                  <a:schemeClr val="tx1"/>
                </a:solidFill>
                <a:latin typeface="+mn-lt"/>
              </a:defRPr>
            </a:lvl1pPr>
          </a:lstStyle>
          <a:p>
            <a:pPr rtl="0"/>
            <a:r>
              <a:rPr lang="tr-TR" noProof="0"/>
              <a:t>Resim eklemek için simgeye tıklayın</a:t>
            </a:r>
          </a:p>
        </p:txBody>
      </p:sp>
      <p:sp>
        <p:nvSpPr>
          <p:cNvPr id="49" name="Metin Yer Tutucusu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rtlCol="0">
            <a:noAutofit/>
          </a:bodyPr>
          <a:lstStyle>
            <a:lvl1pPr marL="0" indent="0" algn="l">
              <a:lnSpc>
                <a:spcPct val="100000"/>
              </a:lnSpc>
              <a:spcBef>
                <a:spcPts val="0"/>
              </a:spcBef>
              <a:buNone/>
              <a:defRPr sz="1400" b="1" i="0" spc="20" baseline="0">
                <a:solidFill>
                  <a:schemeClr val="bg1"/>
                </a:solidFill>
                <a:latin typeface="+mn-lt"/>
              </a:defRPr>
            </a:lvl1pPr>
          </a:lstStyle>
          <a:p>
            <a:pPr lvl="0" rtl="0"/>
            <a:r>
              <a:rPr lang="tr-TR" noProof="0"/>
              <a:t>Ad</a:t>
            </a:r>
          </a:p>
        </p:txBody>
      </p:sp>
      <p:sp>
        <p:nvSpPr>
          <p:cNvPr id="33" name="Metin Yer Tutucusu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rtl="0">
              <a:lnSpc>
                <a:spcPct val="100000"/>
              </a:lnSpc>
              <a:spcBef>
                <a:spcPts val="0"/>
              </a:spcBef>
              <a:buNone/>
            </a:pPr>
            <a:r>
              <a:rPr lang="tr-TR" noProof="0"/>
              <a:t>Başlık</a:t>
            </a:r>
          </a:p>
        </p:txBody>
      </p:sp>
      <p:sp>
        <p:nvSpPr>
          <p:cNvPr id="26" name="Resim Yer Tutucusu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rtlCol="0" anchor="ctr">
            <a:noAutofit/>
          </a:bodyPr>
          <a:lstStyle>
            <a:lvl1pPr marL="0" indent="0" algn="ctr">
              <a:buNone/>
              <a:defRPr sz="1400">
                <a:solidFill>
                  <a:schemeClr val="tx1"/>
                </a:solidFill>
                <a:latin typeface="+mn-lt"/>
              </a:defRPr>
            </a:lvl1pPr>
          </a:lstStyle>
          <a:p>
            <a:pPr rtl="0"/>
            <a:r>
              <a:rPr lang="tr-TR" noProof="0"/>
              <a:t>Resim eklemek için simgeye tıklayın</a:t>
            </a:r>
          </a:p>
        </p:txBody>
      </p:sp>
      <p:sp>
        <p:nvSpPr>
          <p:cNvPr id="52" name="Metin Yer Tutucusu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rtlCol="0">
            <a:noAutofit/>
          </a:bodyPr>
          <a:lstStyle>
            <a:lvl1pPr marL="0" indent="0" algn="l">
              <a:lnSpc>
                <a:spcPct val="100000"/>
              </a:lnSpc>
              <a:spcBef>
                <a:spcPts val="0"/>
              </a:spcBef>
              <a:buNone/>
              <a:defRPr sz="1400" b="1" i="0" spc="20" baseline="0">
                <a:solidFill>
                  <a:schemeClr val="bg1"/>
                </a:solidFill>
                <a:latin typeface="+mn-lt"/>
              </a:defRPr>
            </a:lvl1pPr>
          </a:lstStyle>
          <a:p>
            <a:pPr lvl="0" rtl="0"/>
            <a:r>
              <a:rPr lang="tr-TR" noProof="0"/>
              <a:t>Ad</a:t>
            </a:r>
          </a:p>
        </p:txBody>
      </p:sp>
      <p:sp>
        <p:nvSpPr>
          <p:cNvPr id="45" name="Metin Yer Tutucusu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rtl="0">
              <a:lnSpc>
                <a:spcPct val="100000"/>
              </a:lnSpc>
              <a:spcBef>
                <a:spcPts val="0"/>
              </a:spcBef>
              <a:buNone/>
            </a:pPr>
            <a:r>
              <a:rPr lang="tr-TR" noProof="0"/>
              <a:t>Başlık</a:t>
            </a:r>
          </a:p>
        </p:txBody>
      </p:sp>
      <p:sp>
        <p:nvSpPr>
          <p:cNvPr id="27" name="Resim Yer Tutucusu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rtlCol="0" anchor="ctr">
            <a:noAutofit/>
          </a:bodyPr>
          <a:lstStyle>
            <a:lvl1pPr marL="0" indent="0" algn="ctr">
              <a:buNone/>
              <a:defRPr sz="1400">
                <a:solidFill>
                  <a:schemeClr val="tx1"/>
                </a:solidFill>
                <a:latin typeface="+mn-lt"/>
              </a:defRPr>
            </a:lvl1pPr>
          </a:lstStyle>
          <a:p>
            <a:pPr rtl="0"/>
            <a:r>
              <a:rPr lang="tr-TR" noProof="0"/>
              <a:t>Resim eklemek için simgeye tıklayın</a:t>
            </a:r>
          </a:p>
        </p:txBody>
      </p:sp>
      <p:sp>
        <p:nvSpPr>
          <p:cNvPr id="53" name="Metin Yer Tutucusu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rtlCol="0">
            <a:noAutofit/>
          </a:bodyPr>
          <a:lstStyle>
            <a:lvl1pPr marL="0" indent="0" algn="l">
              <a:lnSpc>
                <a:spcPct val="100000"/>
              </a:lnSpc>
              <a:spcBef>
                <a:spcPts val="0"/>
              </a:spcBef>
              <a:buNone/>
              <a:defRPr sz="1400" b="1" i="0" spc="20" baseline="0">
                <a:solidFill>
                  <a:schemeClr val="bg1"/>
                </a:solidFill>
                <a:latin typeface="+mn-lt"/>
              </a:defRPr>
            </a:lvl1pPr>
          </a:lstStyle>
          <a:p>
            <a:pPr lvl="0" rtl="0"/>
            <a:r>
              <a:rPr lang="tr-TR" noProof="0"/>
              <a:t>Ad</a:t>
            </a:r>
          </a:p>
        </p:txBody>
      </p:sp>
      <p:sp>
        <p:nvSpPr>
          <p:cNvPr id="48" name="Metin Yer Tutucusu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rtl="0">
              <a:lnSpc>
                <a:spcPct val="100000"/>
              </a:lnSpc>
              <a:spcBef>
                <a:spcPts val="0"/>
              </a:spcBef>
              <a:buNone/>
            </a:pPr>
            <a:r>
              <a:rPr lang="tr-TR" noProof="0" dirty="0"/>
              <a:t>Başlık</a:t>
            </a:r>
          </a:p>
        </p:txBody>
      </p:sp>
      <p:sp>
        <p:nvSpPr>
          <p:cNvPr id="25" name="Resim Yer Tutucusu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rtlCol="0" anchor="ctr">
            <a:noAutofit/>
          </a:bodyPr>
          <a:lstStyle>
            <a:lvl1pPr marL="0" indent="0" algn="ctr">
              <a:buNone/>
              <a:defRPr sz="1400">
                <a:solidFill>
                  <a:schemeClr val="tx1"/>
                </a:solidFill>
                <a:latin typeface="+mn-lt"/>
              </a:defRPr>
            </a:lvl1pPr>
          </a:lstStyle>
          <a:p>
            <a:pPr rtl="0"/>
            <a:r>
              <a:rPr lang="tr-TR" noProof="0"/>
              <a:t>Resim eklemek için simgeye tıklayın</a:t>
            </a:r>
          </a:p>
        </p:txBody>
      </p:sp>
      <p:sp>
        <p:nvSpPr>
          <p:cNvPr id="54" name="Metin Yer Tutucusu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rtlCol="0">
            <a:noAutofit/>
          </a:bodyPr>
          <a:lstStyle>
            <a:lvl1pPr marL="0" indent="0" algn="l">
              <a:lnSpc>
                <a:spcPct val="100000"/>
              </a:lnSpc>
              <a:spcBef>
                <a:spcPts val="0"/>
              </a:spcBef>
              <a:buNone/>
              <a:defRPr sz="1400" b="1" i="0" spc="20" baseline="0">
                <a:solidFill>
                  <a:schemeClr val="bg1"/>
                </a:solidFill>
                <a:latin typeface="+mn-lt"/>
              </a:defRPr>
            </a:lvl1pPr>
          </a:lstStyle>
          <a:p>
            <a:pPr lvl="0" rtl="0"/>
            <a:r>
              <a:rPr lang="tr-TR" noProof="0"/>
              <a:t>Ad</a:t>
            </a:r>
          </a:p>
        </p:txBody>
      </p:sp>
      <p:sp>
        <p:nvSpPr>
          <p:cNvPr id="51" name="Metin Yer Tutucusu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bg1"/>
                </a:solidFill>
                <a:latin typeface="+mn-lt"/>
              </a:defRPr>
            </a:lvl1pPr>
          </a:lstStyle>
          <a:p>
            <a:pPr marL="0" lvl="0" indent="0" rtl="0">
              <a:lnSpc>
                <a:spcPct val="100000"/>
              </a:lnSpc>
              <a:spcBef>
                <a:spcPts val="0"/>
              </a:spcBef>
              <a:buNone/>
            </a:pPr>
            <a:r>
              <a:rPr lang="tr-TR" noProof="0"/>
              <a:t>Başlık</a:t>
            </a:r>
          </a:p>
        </p:txBody>
      </p:sp>
      <p:sp>
        <p:nvSpPr>
          <p:cNvPr id="2" name="Alt Bilgi Yer Tutucusu 1">
            <a:extLst>
              <a:ext uri="{FF2B5EF4-FFF2-40B4-BE49-F238E27FC236}">
                <a16:creationId xmlns:a16="http://schemas.microsoft.com/office/drawing/2014/main" id="{58B2A1B4-8B38-9645-3655-35A4232B984C}"/>
              </a:ext>
            </a:extLst>
          </p:cNvPr>
          <p:cNvSpPr>
            <a:spLocks noGrp="1"/>
          </p:cNvSpPr>
          <p:nvPr>
            <p:ph type="ftr" sz="quarter" idx="45"/>
          </p:nvPr>
        </p:nvSpPr>
        <p:spPr/>
        <p:txBody>
          <a:bodyPr rtlCol="0"/>
          <a:lstStyle/>
          <a:p>
            <a:pPr rtl="0"/>
            <a:r>
              <a:rPr lang="tr-TR" noProof="0"/>
              <a:t>Sunu Başlığı</a:t>
            </a:r>
          </a:p>
        </p:txBody>
      </p:sp>
      <p:sp>
        <p:nvSpPr>
          <p:cNvPr id="3" name="Slayt Numarası Yer Tutucusu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esim Yazılı İçerik">
    <p:spTree>
      <p:nvGrpSpPr>
        <p:cNvPr id="1" name=""/>
        <p:cNvGrpSpPr/>
        <p:nvPr/>
      </p:nvGrpSpPr>
      <p:grpSpPr>
        <a:xfrm>
          <a:off x="0" y="0"/>
          <a:ext cx="0" cy="0"/>
          <a:chOff x="0" y="0"/>
          <a:chExt cx="0" cy="0"/>
        </a:xfrm>
      </p:grpSpPr>
      <p:sp>
        <p:nvSpPr>
          <p:cNvPr id="11" name="Başlık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rtlCol="0" anchor="t">
            <a:noAutofit/>
          </a:bodyPr>
          <a:lstStyle>
            <a:lvl1pPr>
              <a:defRPr sz="3600" cap="all" baseline="0"/>
            </a:lvl1pPr>
          </a:lstStyle>
          <a:p>
            <a:pPr rtl="0"/>
            <a:r>
              <a:rPr lang="tr-TR" noProof="0"/>
              <a:t>ASIL BAŞLIĞI DÜZENLEMEK İÇİN TIKLAYIN</a:t>
            </a:r>
          </a:p>
        </p:txBody>
      </p:sp>
      <p:sp>
        <p:nvSpPr>
          <p:cNvPr id="15" name="Metin Yer Tutucusu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rtlCol="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pPr rtl="0"/>
            <a:r>
              <a:rPr lang="tr-TR" noProof="0"/>
              <a:t>ASIL ALT BAŞLIK STİLİNİ DÜZENLEMEK İÇİN TIKLAYIN</a:t>
            </a:r>
          </a:p>
        </p:txBody>
      </p:sp>
      <p:sp>
        <p:nvSpPr>
          <p:cNvPr id="40" name="Metin Yer Tutucusu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rtl="0">
              <a:lnSpc>
                <a:spcPct val="100000"/>
              </a:lnSpc>
              <a:spcBef>
                <a:spcPts val="0"/>
              </a:spcBef>
            </a:pPr>
            <a:r>
              <a:rPr lang="tr-TR" noProof="0"/>
              <a:t>İkinci düzey</a:t>
            </a:r>
          </a:p>
          <a:p>
            <a:pPr marL="285750" lvl="0" indent="-285750" rtl="0">
              <a:lnSpc>
                <a:spcPct val="100000"/>
              </a:lnSpc>
              <a:spcBef>
                <a:spcPts val="0"/>
              </a:spcBef>
            </a:pPr>
            <a:endParaRPr lang="tr-TR" noProof="0"/>
          </a:p>
        </p:txBody>
      </p:sp>
      <p:sp>
        <p:nvSpPr>
          <p:cNvPr id="20" name="Metin Yer Tutucusu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rtlCol="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pPr rtl="0"/>
            <a:r>
              <a:rPr lang="tr-TR" noProof="0"/>
              <a:t>ASIL ALT BAŞLIK STİLİNİ DÜZENLEMEK İÇİN TIKLAYIN</a:t>
            </a:r>
          </a:p>
        </p:txBody>
      </p:sp>
      <p:sp>
        <p:nvSpPr>
          <p:cNvPr id="19" name="Metin Yer Tutucusu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rtl="0">
              <a:lnSpc>
                <a:spcPct val="100000"/>
              </a:lnSpc>
              <a:spcBef>
                <a:spcPts val="0"/>
              </a:spcBef>
            </a:pPr>
            <a:r>
              <a:rPr lang="tr-TR" noProof="0"/>
              <a:t>İkinci düzey</a:t>
            </a:r>
          </a:p>
          <a:p>
            <a:pPr marL="285750" lvl="0" indent="-285750" rtl="0">
              <a:lnSpc>
                <a:spcPct val="100000"/>
              </a:lnSpc>
              <a:spcBef>
                <a:spcPts val="0"/>
              </a:spcBef>
            </a:pPr>
            <a:endParaRPr lang="tr-TR" noProof="0"/>
          </a:p>
        </p:txBody>
      </p:sp>
      <p:sp>
        <p:nvSpPr>
          <p:cNvPr id="32" name="Dikdörtgen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tr-TR" noProof="0">
              <a:solidFill>
                <a:schemeClr val="accent1"/>
              </a:solidFill>
            </a:endParaRPr>
          </a:p>
        </p:txBody>
      </p:sp>
      <p:sp>
        <p:nvSpPr>
          <p:cNvPr id="18" name="Resim Yer Tutucusu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rtlCol="0" anchor="ctr">
            <a:noAutofit/>
          </a:bodyPr>
          <a:lstStyle>
            <a:lvl1pPr algn="ctr">
              <a:defRPr/>
            </a:lvl1pPr>
          </a:lstStyle>
          <a:p>
            <a:pPr rtl="0"/>
            <a:r>
              <a:rPr lang="tr-TR" noProof="0"/>
              <a:t>Resim eklemek için simgeye tıklayın</a:t>
            </a:r>
          </a:p>
        </p:txBody>
      </p:sp>
      <p:sp>
        <p:nvSpPr>
          <p:cNvPr id="22" name="Resim Yer Tutucusu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rtlCol="0" anchor="ctr">
            <a:noAutofit/>
          </a:bodyPr>
          <a:lstStyle>
            <a:lvl1pPr algn="ctr">
              <a:defRPr/>
            </a:lvl1pPr>
          </a:lstStyle>
          <a:p>
            <a:pPr rtl="0"/>
            <a:r>
              <a:rPr lang="tr-TR" noProof="0"/>
              <a:t>Resim eklemek için simgeye tıklayın</a:t>
            </a:r>
          </a:p>
        </p:txBody>
      </p:sp>
      <p:sp>
        <p:nvSpPr>
          <p:cNvPr id="23" name="Resim Yer Tutucusu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rtlCol="0" anchor="ctr">
            <a:noAutofit/>
          </a:bodyPr>
          <a:lstStyle>
            <a:lvl1pPr algn="ctr">
              <a:defRPr/>
            </a:lvl1pPr>
          </a:lstStyle>
          <a:p>
            <a:pPr rtl="0"/>
            <a:r>
              <a:rPr lang="tr-TR" noProof="0"/>
              <a:t>Resim eklemek için simgeye tıklayın</a:t>
            </a:r>
          </a:p>
        </p:txBody>
      </p:sp>
      <p:sp>
        <p:nvSpPr>
          <p:cNvPr id="2" name="Alt Bilgi Yer Tutucusu 1">
            <a:extLst>
              <a:ext uri="{FF2B5EF4-FFF2-40B4-BE49-F238E27FC236}">
                <a16:creationId xmlns:a16="http://schemas.microsoft.com/office/drawing/2014/main" id="{5A615220-DA65-3A8D-609D-95B6D86B192A}"/>
              </a:ext>
            </a:extLst>
          </p:cNvPr>
          <p:cNvSpPr>
            <a:spLocks noGrp="1"/>
          </p:cNvSpPr>
          <p:nvPr>
            <p:ph type="ftr" sz="quarter" idx="34"/>
          </p:nvPr>
        </p:nvSpPr>
        <p:spPr/>
        <p:txBody>
          <a:bodyPr rtlCol="0"/>
          <a:lstStyle/>
          <a:p>
            <a:pPr rtl="0"/>
            <a:r>
              <a:rPr lang="tr-TR" noProof="0"/>
              <a:t>Sunu Başlığı</a:t>
            </a:r>
          </a:p>
        </p:txBody>
      </p:sp>
      <p:sp>
        <p:nvSpPr>
          <p:cNvPr id="3" name="Slayt Numarası Yer Tutucusu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esim Yazılı Resim">
    <p:spTree>
      <p:nvGrpSpPr>
        <p:cNvPr id="1" name=""/>
        <p:cNvGrpSpPr/>
        <p:nvPr/>
      </p:nvGrpSpPr>
      <p:grpSpPr>
        <a:xfrm>
          <a:off x="0" y="0"/>
          <a:ext cx="0" cy="0"/>
          <a:chOff x="0" y="0"/>
          <a:chExt cx="0" cy="0"/>
        </a:xfrm>
      </p:grpSpPr>
      <p:sp>
        <p:nvSpPr>
          <p:cNvPr id="15" name="Başlık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rtlCol="0" anchor="ctr">
            <a:noAutofit/>
          </a:bodyPr>
          <a:lstStyle>
            <a:lvl1pPr algn="ctr">
              <a:defRPr sz="3600" baseline="0"/>
            </a:lvl1pPr>
          </a:lstStyle>
          <a:p>
            <a:pPr rtl="0"/>
            <a:r>
              <a:rPr lang="tr-TR" noProof="0"/>
              <a:t>ASIL BAŞLIĞI DÜZENLEMEK İÇİN TIKLAYIN</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tr-TR" noProof="0">
              <a:solidFill>
                <a:schemeClr val="accent1"/>
              </a:solidFill>
            </a:endParaRPr>
          </a:p>
        </p:txBody>
      </p:sp>
      <p:sp>
        <p:nvSpPr>
          <p:cNvPr id="26" name="Resim Yer Tutucusu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rtlCol="0" anchor="ctr">
            <a:noAutofit/>
          </a:bodyPr>
          <a:lstStyle>
            <a:lvl1pPr algn="ctr">
              <a:defRPr sz="1600"/>
            </a:lvl1pPr>
          </a:lstStyle>
          <a:p>
            <a:pPr rtl="0"/>
            <a:r>
              <a:rPr lang="tr-TR" noProof="0"/>
              <a:t>Resim eklemek için simgeye tıklayın</a:t>
            </a:r>
          </a:p>
        </p:txBody>
      </p:sp>
      <p:sp>
        <p:nvSpPr>
          <p:cNvPr id="21" name="Alt Başlık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rtlCol="0"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tr-TR" noProof="0"/>
              <a:t>ASIL ALT BAŞLIK STİLİNİ DÜZENLEMEK İÇİN TIKLAYIN</a:t>
            </a:r>
          </a:p>
        </p:txBody>
      </p:sp>
      <p:sp>
        <p:nvSpPr>
          <p:cNvPr id="12" name="İçerik Yer Tutucusu 2">
            <a:extLst>
              <a:ext uri="{FF2B5EF4-FFF2-40B4-BE49-F238E27FC236}">
                <a16:creationId xmlns:a16="http://schemas.microsoft.com/office/drawing/2014/main" id="{16C42666-9F54-E92B-0327-85CCBAD21F0A}"/>
              </a:ext>
            </a:extLst>
          </p:cNvPr>
          <p:cNvSpPr>
            <a:spLocks noGrp="1"/>
          </p:cNvSpPr>
          <p:nvPr>
            <p:ph idx="10"/>
          </p:nvPr>
        </p:nvSpPr>
        <p:spPr>
          <a:xfrm>
            <a:off x="844257" y="4053021"/>
            <a:ext cx="2944737" cy="2284667"/>
          </a:xfrm>
        </p:spPr>
        <p:txBody>
          <a:bodyPr lIns="0" tIns="0" rIns="0" bIns="0" rtlCol="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tr-TR" noProof="0">
              <a:solidFill>
                <a:schemeClr val="accent1"/>
              </a:solidFill>
            </a:endParaRPr>
          </a:p>
        </p:txBody>
      </p:sp>
      <p:sp>
        <p:nvSpPr>
          <p:cNvPr id="14" name="Resim Yer Tutucusu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rtlCol="0" anchor="ctr">
            <a:noAutofit/>
          </a:bodyPr>
          <a:lstStyle>
            <a:lvl1pPr algn="ctr">
              <a:defRPr sz="1600"/>
            </a:lvl1pPr>
          </a:lstStyle>
          <a:p>
            <a:pPr rtl="0"/>
            <a:r>
              <a:rPr lang="tr-TR" noProof="0"/>
              <a:t>Resim eklemek için simgeye tıklayın</a:t>
            </a:r>
          </a:p>
        </p:txBody>
      </p:sp>
      <p:sp>
        <p:nvSpPr>
          <p:cNvPr id="31" name="Metin Yer Tutucusu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rtlCol="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pPr rtl="0"/>
            <a:r>
              <a:rPr lang="tr-TR" noProof="0"/>
              <a:t>ASIL ALT BAŞLIK STİLİNİ DÜZENLEMEK İÇİN TIKLAYIN</a:t>
            </a:r>
          </a:p>
        </p:txBody>
      </p:sp>
      <p:sp>
        <p:nvSpPr>
          <p:cNvPr id="24" name="İçerik Yer Tutucusu 2">
            <a:extLst>
              <a:ext uri="{FF2B5EF4-FFF2-40B4-BE49-F238E27FC236}">
                <a16:creationId xmlns:a16="http://schemas.microsoft.com/office/drawing/2014/main" id="{73AFA26A-367B-C958-6FDA-30DC18B38549}"/>
              </a:ext>
            </a:extLst>
          </p:cNvPr>
          <p:cNvSpPr>
            <a:spLocks noGrp="1"/>
          </p:cNvSpPr>
          <p:nvPr>
            <p:ph idx="12"/>
          </p:nvPr>
        </p:nvSpPr>
        <p:spPr>
          <a:xfrm>
            <a:off x="4617226" y="4066126"/>
            <a:ext cx="2944737" cy="2284667"/>
          </a:xfrm>
        </p:spPr>
        <p:txBody>
          <a:bodyPr tIns="0" bIns="0" rtlCol="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tr-TR" noProof="0">
              <a:solidFill>
                <a:schemeClr val="accent1"/>
              </a:solidFill>
            </a:endParaRPr>
          </a:p>
        </p:txBody>
      </p:sp>
      <p:sp>
        <p:nvSpPr>
          <p:cNvPr id="25" name="Resim Yer Tutucusu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rtlCol="0" anchor="ctr">
            <a:noAutofit/>
          </a:bodyPr>
          <a:lstStyle>
            <a:lvl1pPr algn="ctr">
              <a:defRPr sz="1600"/>
            </a:lvl1pPr>
          </a:lstStyle>
          <a:p>
            <a:pPr rtl="0"/>
            <a:r>
              <a:rPr lang="tr-TR" noProof="0"/>
              <a:t>Resim eklemek için simgeye tıklayın</a:t>
            </a:r>
          </a:p>
        </p:txBody>
      </p:sp>
      <p:sp>
        <p:nvSpPr>
          <p:cNvPr id="32" name="Metin Yer Tutucusu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rtlCol="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pPr rtl="0"/>
            <a:r>
              <a:rPr lang="tr-TR" noProof="0"/>
              <a:t>ASIL ALT BAŞLIK STİLİNİ DÜZENLEMEK İÇİN TIKLAYIN</a:t>
            </a:r>
          </a:p>
        </p:txBody>
      </p:sp>
      <p:sp>
        <p:nvSpPr>
          <p:cNvPr id="23" name="İçerik Yer Tutucusu 2">
            <a:extLst>
              <a:ext uri="{FF2B5EF4-FFF2-40B4-BE49-F238E27FC236}">
                <a16:creationId xmlns:a16="http://schemas.microsoft.com/office/drawing/2014/main" id="{B51E11FB-D524-5781-B4B3-F6E5484F19F3}"/>
              </a:ext>
            </a:extLst>
          </p:cNvPr>
          <p:cNvSpPr>
            <a:spLocks noGrp="1"/>
          </p:cNvSpPr>
          <p:nvPr>
            <p:ph idx="11"/>
          </p:nvPr>
        </p:nvSpPr>
        <p:spPr>
          <a:xfrm>
            <a:off x="8398539" y="4031589"/>
            <a:ext cx="2944737" cy="2284667"/>
          </a:xfrm>
        </p:spPr>
        <p:txBody>
          <a:bodyPr tIns="0" bIns="0" rtlCol="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5" name="Alt Bilgi Yer Tutucusu 4">
            <a:extLst>
              <a:ext uri="{FF2B5EF4-FFF2-40B4-BE49-F238E27FC236}">
                <a16:creationId xmlns:a16="http://schemas.microsoft.com/office/drawing/2014/main" id="{A466B1E6-E67B-3B07-B464-6C782D2D21E7}"/>
              </a:ext>
            </a:extLst>
          </p:cNvPr>
          <p:cNvSpPr>
            <a:spLocks noGrp="1"/>
          </p:cNvSpPr>
          <p:nvPr>
            <p:ph type="ftr" sz="quarter" idx="33"/>
          </p:nvPr>
        </p:nvSpPr>
        <p:spPr/>
        <p:txBody>
          <a:bodyPr rtlCol="0"/>
          <a:lstStyle/>
          <a:p>
            <a:pPr rtl="0"/>
            <a:r>
              <a:rPr lang="tr-TR" noProof="0"/>
              <a:t>Sunu Başlığı</a:t>
            </a:r>
          </a:p>
        </p:txBody>
      </p:sp>
      <p:sp>
        <p:nvSpPr>
          <p:cNvPr id="6" name="Slayt Numarası Yer Tutucusu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Özel Düzen">
    <p:spTree>
      <p:nvGrpSpPr>
        <p:cNvPr id="1" name=""/>
        <p:cNvGrpSpPr/>
        <p:nvPr/>
      </p:nvGrpSpPr>
      <p:grpSpPr>
        <a:xfrm>
          <a:off x="0" y="0"/>
          <a:ext cx="0" cy="0"/>
          <a:chOff x="0" y="0"/>
          <a:chExt cx="0" cy="0"/>
        </a:xfrm>
      </p:grpSpPr>
      <p:sp>
        <p:nvSpPr>
          <p:cNvPr id="5" name="Başlık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rtlCol="0" anchor="t">
            <a:noAutofit/>
          </a:bodyPr>
          <a:lstStyle>
            <a:lvl1pPr>
              <a:defRPr sz="3600" baseline="0">
                <a:latin typeface="+mj-lt"/>
              </a:defRPr>
            </a:lvl1pPr>
          </a:lstStyle>
          <a:p>
            <a:pPr rtl="0"/>
            <a:r>
              <a:rPr lang="tr-TR" noProof="0"/>
              <a:t>ASIL BAŞLIĞI DÜZENLEMEK İÇİN TIKLAYIN</a:t>
            </a:r>
          </a:p>
        </p:txBody>
      </p:sp>
      <p:sp>
        <p:nvSpPr>
          <p:cNvPr id="13" name="Metin Yer Tutucusu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rtlCol="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tr-TR" noProof="0"/>
              <a:t>Asıl metin stillerini düzenlemek için tıklayın</a:t>
            </a:r>
          </a:p>
        </p:txBody>
      </p:sp>
      <p:sp>
        <p:nvSpPr>
          <p:cNvPr id="9" name="Resim Yer Tutucusu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rtlCol="0" anchor="ctr"/>
          <a:lstStyle>
            <a:lvl1pPr algn="ctr">
              <a:defRPr/>
            </a:lvl1pPr>
          </a:lstStyle>
          <a:p>
            <a:pPr rtl="0"/>
            <a:r>
              <a:rPr lang="tr-TR" noProof="0"/>
              <a:t>Resim eklemek için simgeye tıklayın</a:t>
            </a:r>
          </a:p>
        </p:txBody>
      </p:sp>
      <p:sp>
        <p:nvSpPr>
          <p:cNvPr id="14" name="Metin Yer Tutucusu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rtlCol="0"/>
          <a:lstStyle>
            <a:lvl1pPr>
              <a:defRPr sz="300">
                <a:solidFill>
                  <a:schemeClr val="accent1">
                    <a:alpha val="0"/>
                  </a:schemeClr>
                </a:solidFill>
              </a:defRPr>
            </a:lvl1pPr>
          </a:lstStyle>
          <a:p>
            <a:pPr lvl="0" rtl="0"/>
            <a:r>
              <a:rPr lang="tr-TR" noProof="0"/>
              <a:t>Asıl metin stillerini düzenlemek için tıklayın</a:t>
            </a:r>
          </a:p>
        </p:txBody>
      </p:sp>
      <p:sp>
        <p:nvSpPr>
          <p:cNvPr id="15" name="Metin Yer Tutucusu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rtlCol="0"/>
          <a:lstStyle>
            <a:lvl1pPr>
              <a:defRPr sz="300">
                <a:solidFill>
                  <a:schemeClr val="accent1">
                    <a:alpha val="0"/>
                  </a:schemeClr>
                </a:solidFill>
              </a:defRPr>
            </a:lvl1pPr>
          </a:lstStyle>
          <a:p>
            <a:pPr lvl="0" rtl="0"/>
            <a:r>
              <a:rPr lang="tr-TR" noProof="0"/>
              <a:t>Asıl metin stillerini düzenlemek için tıklayın</a:t>
            </a:r>
          </a:p>
        </p:txBody>
      </p:sp>
      <p:sp>
        <p:nvSpPr>
          <p:cNvPr id="3" name="Alt Bilgi Yer Tutucusu 2">
            <a:extLst>
              <a:ext uri="{FF2B5EF4-FFF2-40B4-BE49-F238E27FC236}">
                <a16:creationId xmlns:a16="http://schemas.microsoft.com/office/drawing/2014/main" id="{8DE7E217-DB17-AA1B-8753-DBFDF42AB32F}"/>
              </a:ext>
            </a:extLst>
          </p:cNvPr>
          <p:cNvSpPr>
            <a:spLocks noGrp="1"/>
          </p:cNvSpPr>
          <p:nvPr>
            <p:ph type="ftr" sz="quarter" idx="10"/>
          </p:nvPr>
        </p:nvSpPr>
        <p:spPr/>
        <p:txBody>
          <a:bodyPr rtlCol="0"/>
          <a:lstStyle/>
          <a:p>
            <a:pPr rtl="0"/>
            <a:r>
              <a:rPr lang="tr-TR" noProof="0"/>
              <a:t>Sunu Başlığı</a:t>
            </a:r>
          </a:p>
        </p:txBody>
      </p:sp>
      <p:sp>
        <p:nvSpPr>
          <p:cNvPr id="4" name="Slayt Numarası Yer Tutucusu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Özel Düzen">
    <p:spTree>
      <p:nvGrpSpPr>
        <p:cNvPr id="1" name=""/>
        <p:cNvGrpSpPr/>
        <p:nvPr/>
      </p:nvGrpSpPr>
      <p:grpSpPr>
        <a:xfrm>
          <a:off x="0" y="0"/>
          <a:ext cx="0" cy="0"/>
          <a:chOff x="0" y="0"/>
          <a:chExt cx="0" cy="0"/>
        </a:xfrm>
      </p:grpSpPr>
      <p:pic>
        <p:nvPicPr>
          <p:cNvPr id="3" name="Resim 2" descr="Yalnız bir kişi ile geniş yaya geçidi kesişimi">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Serbest 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tr-TR" noProof="0">
              <a:solidFill>
                <a:schemeClr val="accent1"/>
              </a:solidFill>
            </a:endParaRPr>
          </a:p>
        </p:txBody>
      </p:sp>
      <p:sp>
        <p:nvSpPr>
          <p:cNvPr id="2" name="Başlık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rtlCol="0" anchor="b">
            <a:noAutofit/>
          </a:bodyPr>
          <a:lstStyle>
            <a:lvl1pPr>
              <a:defRPr sz="3600" b="1" i="0" baseline="0">
                <a:solidFill>
                  <a:schemeClr val="bg1"/>
                </a:solidFill>
                <a:latin typeface="+mj-lt"/>
                <a:cs typeface="Arial Black" panose="020B0604020202020204" pitchFamily="34" charset="0"/>
              </a:defRPr>
            </a:lvl1pPr>
          </a:lstStyle>
          <a:p>
            <a:pPr rtl="0"/>
            <a:r>
              <a:rPr lang="tr-TR" noProof="0"/>
              <a:t>ASIL BAŞLIK STİLİNİ DÜZENLEMEK İÇİN TIKLAYIN</a:t>
            </a:r>
          </a:p>
        </p:txBody>
      </p:sp>
      <p:sp>
        <p:nvSpPr>
          <p:cNvPr id="11" name="Metin Yer Tutucusu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rtlCol="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tr-TR" noProof="0"/>
              <a:t>Asıl metin stillerini düzenlemek için tıklayın</a:t>
            </a:r>
          </a:p>
        </p:txBody>
      </p:sp>
      <p:sp>
        <p:nvSpPr>
          <p:cNvPr id="10" name="Dikdörtgen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tr-TR" noProof="0">
              <a:solidFill>
                <a:schemeClr val="accent1"/>
              </a:solidFill>
            </a:endParaRPr>
          </a:p>
        </p:txBody>
      </p:sp>
      <p:sp>
        <p:nvSpPr>
          <p:cNvPr id="12" name="Dikdörtgen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tr-TR" noProof="0">
              <a:solidFill>
                <a:schemeClr val="accent1"/>
              </a:solidFill>
            </a:endParaRPr>
          </a:p>
        </p:txBody>
      </p:sp>
      <p:sp>
        <p:nvSpPr>
          <p:cNvPr id="4" name="Alt Bilgi Yer Tutucusu 3">
            <a:extLst>
              <a:ext uri="{FF2B5EF4-FFF2-40B4-BE49-F238E27FC236}">
                <a16:creationId xmlns:a16="http://schemas.microsoft.com/office/drawing/2014/main" id="{7B05DD54-AC6C-8FD6-3ABF-282F1F124B40}"/>
              </a:ext>
            </a:extLst>
          </p:cNvPr>
          <p:cNvSpPr>
            <a:spLocks noGrp="1"/>
          </p:cNvSpPr>
          <p:nvPr>
            <p:ph type="ftr" sz="quarter" idx="10"/>
          </p:nvPr>
        </p:nvSpPr>
        <p:spPr/>
        <p:txBody>
          <a:bodyPr rtlCol="0"/>
          <a:lstStyle/>
          <a:p>
            <a:pPr rtl="0"/>
            <a:r>
              <a:rPr lang="tr-TR" noProof="0"/>
              <a:t>Sunu Başlığı</a:t>
            </a:r>
          </a:p>
        </p:txBody>
      </p:sp>
      <p:sp>
        <p:nvSpPr>
          <p:cNvPr id="5" name="Slayt Numarası Yer Tutucusu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rtlCol="0" anchor="b">
            <a:noAutofit/>
          </a:bodyPr>
          <a:lstStyle>
            <a:lvl1pPr>
              <a:defRPr sz="3600" cap="all" baseline="0"/>
            </a:lvl1pPr>
          </a:lstStyle>
          <a:p>
            <a:pPr rtl="0"/>
            <a:r>
              <a:rPr lang="tr-TR" noProof="0"/>
              <a:t>ANA BAŞLIK STİLİNİ DÜZENLEMEK İÇİN TIKLAYIN</a:t>
            </a:r>
          </a:p>
        </p:txBody>
      </p:sp>
      <p:sp>
        <p:nvSpPr>
          <p:cNvPr id="5" name="Resim Yer Tutucusu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rtlCol="0"/>
          <a:lstStyle/>
          <a:p>
            <a:pPr rtl="0"/>
            <a:r>
              <a:rPr lang="tr-TR" noProof="0"/>
              <a:t>Resim eklemek için simgeye tıklayın</a:t>
            </a:r>
          </a:p>
        </p:txBody>
      </p:sp>
      <p:sp>
        <p:nvSpPr>
          <p:cNvPr id="3" name="İçerik Yer Tutucusu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rtlCol="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rtl="0"/>
            <a:r>
              <a:rPr lang="tr-TR" noProof="0"/>
              <a:t>ANA METİN STİLLERİNİ DÜZENLEMEK İÇİN TIKLAYIN</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ölüm Üst Bilgisi">
    <p:spTree>
      <p:nvGrpSpPr>
        <p:cNvPr id="1" name=""/>
        <p:cNvGrpSpPr/>
        <p:nvPr/>
      </p:nvGrpSpPr>
      <p:grpSpPr>
        <a:xfrm>
          <a:off x="0" y="0"/>
          <a:ext cx="0" cy="0"/>
          <a:chOff x="0" y="0"/>
          <a:chExt cx="0" cy="0"/>
        </a:xfrm>
      </p:grpSpPr>
      <p:sp>
        <p:nvSpPr>
          <p:cNvPr id="8" name="Dikdörtgen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tr-TR" noProof="0">
              <a:solidFill>
                <a:schemeClr val="accent1"/>
              </a:solidFill>
            </a:endParaRPr>
          </a:p>
        </p:txBody>
      </p:sp>
      <p:sp>
        <p:nvSpPr>
          <p:cNvPr id="22" name="Başlık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rtlCol="0" anchor="t">
            <a:noAutofit/>
          </a:bodyPr>
          <a:lstStyle>
            <a:lvl1pPr>
              <a:defRPr sz="3600" baseline="0">
                <a:solidFill>
                  <a:schemeClr val="tx1"/>
                </a:solidFill>
              </a:defRPr>
            </a:lvl1pPr>
          </a:lstStyle>
          <a:p>
            <a:pPr rtl="0"/>
            <a:r>
              <a:rPr lang="tr-TR" noProof="0"/>
              <a:t>ASIL BAŞLIK STİLİNİ DÜZENLEMEK İÇİN TIKLAYIN</a:t>
            </a:r>
          </a:p>
        </p:txBody>
      </p:sp>
      <p:sp>
        <p:nvSpPr>
          <p:cNvPr id="9" name="Resim Yer Tutucusu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rtlCol="0" anchor="ctr">
            <a:noAutofit/>
          </a:bodyPr>
          <a:lstStyle>
            <a:lvl1pPr algn="ctr">
              <a:defRPr/>
            </a:lvl1pPr>
          </a:lstStyle>
          <a:p>
            <a:pPr rtl="0"/>
            <a:r>
              <a:rPr lang="tr-TR" noProof="0"/>
              <a:t>Resim eklemek için simgeye tıklayın</a:t>
            </a:r>
          </a:p>
        </p:txBody>
      </p:sp>
      <p:sp>
        <p:nvSpPr>
          <p:cNvPr id="3" name="Metin Yer Tutucusu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rtlCol="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tr-TR" noProof="0"/>
              <a:t>Asıl metin stillerini düzenlemek için tıklayın</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solidFill>
                <a:schemeClr val="accent1"/>
              </a:solidFill>
            </a:endParaRPr>
          </a:p>
        </p:txBody>
      </p:sp>
      <p:sp>
        <p:nvSpPr>
          <p:cNvPr id="2" name="Alt Bilgi Yer Tutucusu 1">
            <a:extLst>
              <a:ext uri="{FF2B5EF4-FFF2-40B4-BE49-F238E27FC236}">
                <a16:creationId xmlns:a16="http://schemas.microsoft.com/office/drawing/2014/main" id="{6CD6503F-0A61-068C-55A7-DCFF406FB31E}"/>
              </a:ext>
            </a:extLst>
          </p:cNvPr>
          <p:cNvSpPr>
            <a:spLocks noGrp="1"/>
          </p:cNvSpPr>
          <p:nvPr>
            <p:ph type="ftr" sz="quarter" idx="12"/>
          </p:nvPr>
        </p:nvSpPr>
        <p:spPr/>
        <p:txBody>
          <a:bodyPr rtlCol="0"/>
          <a:lstStyle/>
          <a:p>
            <a:pPr rtl="0"/>
            <a:r>
              <a:rPr lang="tr-TR" noProof="0"/>
              <a:t>Sunu Başlığı</a:t>
            </a:r>
          </a:p>
        </p:txBody>
      </p:sp>
      <p:sp>
        <p:nvSpPr>
          <p:cNvPr id="5" name="Slayt Numarası Yer Tutucusu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Yalnızca Başlık">
    <p:spTree>
      <p:nvGrpSpPr>
        <p:cNvPr id="1" name=""/>
        <p:cNvGrpSpPr/>
        <p:nvPr/>
      </p:nvGrpSpPr>
      <p:grpSpPr>
        <a:xfrm>
          <a:off x="0" y="0"/>
          <a:ext cx="0" cy="0"/>
          <a:chOff x="0" y="0"/>
          <a:chExt cx="0" cy="0"/>
        </a:xfrm>
      </p:grpSpPr>
      <p:pic>
        <p:nvPicPr>
          <p:cNvPr id="37" name="Resim 36" descr="Aksesuar içeren bir resim&#10;&#10;Açıklama otomatik olarak oluşturulur">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Serbest 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tr-TR" noProof="0">
              <a:solidFill>
                <a:schemeClr val="accent1"/>
              </a:solidFill>
            </a:endParaRPr>
          </a:p>
        </p:txBody>
      </p:sp>
      <p:sp>
        <p:nvSpPr>
          <p:cNvPr id="10" name="Başlık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rtlCol="0" anchor="b">
            <a:noAutofit/>
          </a:bodyPr>
          <a:lstStyle>
            <a:lvl1pPr>
              <a:defRPr sz="3600" cap="all" baseline="0"/>
            </a:lvl1pPr>
          </a:lstStyle>
          <a:p>
            <a:pPr rtl="0"/>
            <a:r>
              <a:rPr lang="tr-TR" noProof="0"/>
              <a:t>ANA BAŞLIK STİLİNİ DÜZENLEMEK İÇİN TIKLAYIN</a:t>
            </a:r>
          </a:p>
        </p:txBody>
      </p:sp>
      <p:sp>
        <p:nvSpPr>
          <p:cNvPr id="12" name="Alt Başlık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rtlCol="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tr-TR" noProof="0"/>
              <a:t>ASIL ALT BAŞLIK STİLİNİ DÜZENLEMEK İÇİN TIKLAYIN</a:t>
            </a:r>
          </a:p>
        </p:txBody>
      </p:sp>
      <p:sp>
        <p:nvSpPr>
          <p:cNvPr id="2" name="Alt Bilgi Yer Tutucusu 1">
            <a:extLst>
              <a:ext uri="{FF2B5EF4-FFF2-40B4-BE49-F238E27FC236}">
                <a16:creationId xmlns:a16="http://schemas.microsoft.com/office/drawing/2014/main" id="{E21B6B04-886C-2862-3BD4-97071FCAD7CA}"/>
              </a:ext>
            </a:extLst>
          </p:cNvPr>
          <p:cNvSpPr>
            <a:spLocks noGrp="1"/>
          </p:cNvSpPr>
          <p:nvPr>
            <p:ph type="ftr" sz="quarter" idx="10"/>
          </p:nvPr>
        </p:nvSpPr>
        <p:spPr/>
        <p:txBody>
          <a:bodyPr rtlCol="0"/>
          <a:lstStyle/>
          <a:p>
            <a:pPr rtl="0"/>
            <a:r>
              <a:rPr lang="tr-TR" noProof="0"/>
              <a:t>Sunu Başlığı</a:t>
            </a:r>
          </a:p>
        </p:txBody>
      </p:sp>
      <p:sp>
        <p:nvSpPr>
          <p:cNvPr id="3" name="Slayt Numarası Yer Tutucusu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ki İçerik">
    <p:spTree>
      <p:nvGrpSpPr>
        <p:cNvPr id="1" name=""/>
        <p:cNvGrpSpPr/>
        <p:nvPr/>
      </p:nvGrpSpPr>
      <p:grpSpPr>
        <a:xfrm>
          <a:off x="0" y="0"/>
          <a:ext cx="0" cy="0"/>
          <a:chOff x="0" y="0"/>
          <a:chExt cx="0" cy="0"/>
        </a:xfrm>
      </p:grpSpPr>
      <p:sp>
        <p:nvSpPr>
          <p:cNvPr id="5" name="Başlık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rtlCol="0" anchor="ctr">
            <a:noAutofit/>
          </a:bodyPr>
          <a:lstStyle>
            <a:lvl1pPr algn="ctr">
              <a:defRPr sz="3600" baseline="0"/>
            </a:lvl1pPr>
          </a:lstStyle>
          <a:p>
            <a:pPr rtl="0"/>
            <a:r>
              <a:rPr lang="tr-TR" noProof="0"/>
              <a:t>ASIL BAŞLIĞI DÜZENLEMEK İÇİN TIKLAYIN</a:t>
            </a:r>
          </a:p>
        </p:txBody>
      </p:sp>
      <p:sp>
        <p:nvSpPr>
          <p:cNvPr id="4" name="İçerik Yer Tutucusu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rtlCol="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2" name="Alt Bilgi Yer Tutucusu 1">
            <a:extLst>
              <a:ext uri="{FF2B5EF4-FFF2-40B4-BE49-F238E27FC236}">
                <a16:creationId xmlns:a16="http://schemas.microsoft.com/office/drawing/2014/main" id="{68EECBEC-47C0-1CBF-96E7-318D53898471}"/>
              </a:ext>
            </a:extLst>
          </p:cNvPr>
          <p:cNvSpPr>
            <a:spLocks noGrp="1"/>
          </p:cNvSpPr>
          <p:nvPr>
            <p:ph type="ftr" sz="quarter" idx="10"/>
          </p:nvPr>
        </p:nvSpPr>
        <p:spPr/>
        <p:txBody>
          <a:bodyPr rtlCol="0"/>
          <a:lstStyle/>
          <a:p>
            <a:pPr rtl="0"/>
            <a:r>
              <a:rPr lang="tr-TR" noProof="0"/>
              <a:t>Sunu Başlığı</a:t>
            </a:r>
          </a:p>
        </p:txBody>
      </p:sp>
      <p:sp>
        <p:nvSpPr>
          <p:cNvPr id="3" name="Slayt Numarası Yer Tutucusu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rtlCol="0">
            <a:noAutofit/>
          </a:bodyPr>
          <a:lstStyle>
            <a:lvl1pPr>
              <a:defRPr sz="3600" baseline="0"/>
            </a:lvl1pPr>
          </a:lstStyle>
          <a:p>
            <a:pPr rtl="0"/>
            <a:r>
              <a:rPr lang="tr-TR" noProof="0"/>
              <a:t>ASIL BAŞLIK STİLİNİ DÜZENLEMEK İÇİN TIKLAYIN</a:t>
            </a:r>
          </a:p>
        </p:txBody>
      </p:sp>
      <p:sp>
        <p:nvSpPr>
          <p:cNvPr id="4" name="İçerik Yer Tutucusu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rtlCol="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6" name="Serbest Form 5" descr="Gökdelenlere bakan adam">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tr-TR" noProof="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solidFill>
                <a:schemeClr val="accent1">
                  <a:lumMod val="75000"/>
                </a:schemeClr>
              </a:solidFill>
            </a:endParaRPr>
          </a:p>
        </p:txBody>
      </p:sp>
      <p:sp>
        <p:nvSpPr>
          <p:cNvPr id="3" name="Alt Bilgi Yer Tutucusu 2">
            <a:extLst>
              <a:ext uri="{FF2B5EF4-FFF2-40B4-BE49-F238E27FC236}">
                <a16:creationId xmlns:a16="http://schemas.microsoft.com/office/drawing/2014/main" id="{EF04B56E-067D-C824-6EEB-3CCE57E4B5BA}"/>
              </a:ext>
            </a:extLst>
          </p:cNvPr>
          <p:cNvSpPr>
            <a:spLocks noGrp="1"/>
          </p:cNvSpPr>
          <p:nvPr>
            <p:ph type="ftr" sz="quarter" idx="10"/>
          </p:nvPr>
        </p:nvSpPr>
        <p:spPr/>
        <p:txBody>
          <a:bodyPr rtlCol="0"/>
          <a:lstStyle/>
          <a:p>
            <a:pPr rtl="0"/>
            <a:r>
              <a:rPr lang="tr-TR" noProof="0"/>
              <a:t>Sunu Başlığı</a:t>
            </a:r>
          </a:p>
        </p:txBody>
      </p:sp>
      <p:sp>
        <p:nvSpPr>
          <p:cNvPr id="7" name="Slayt Numarası Yer Tutucusu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Karşılaştırma">
    <p:spTree>
      <p:nvGrpSpPr>
        <p:cNvPr id="1" name=""/>
        <p:cNvGrpSpPr/>
        <p:nvPr/>
      </p:nvGrpSpPr>
      <p:grpSpPr>
        <a:xfrm>
          <a:off x="0" y="0"/>
          <a:ext cx="0" cy="0"/>
          <a:chOff x="0" y="0"/>
          <a:chExt cx="0" cy="0"/>
        </a:xfrm>
      </p:grpSpPr>
      <p:sp>
        <p:nvSpPr>
          <p:cNvPr id="3" name="Metin Yer Tutucusu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rtlCol="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a:t>Asıl metin stillerini düzenlemek için tıklayın</a:t>
            </a:r>
          </a:p>
        </p:txBody>
      </p:sp>
      <p:sp>
        <p:nvSpPr>
          <p:cNvPr id="4" name="İçerik Yer Tutucusu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rtlCol="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5" name="Metin Yer Tutucusu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rtlCol="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noProof="0"/>
              <a:t>Asıl metin stillerini düzenlemek için tıklayın</a:t>
            </a:r>
          </a:p>
        </p:txBody>
      </p:sp>
      <p:sp>
        <p:nvSpPr>
          <p:cNvPr id="6" name="İçerik Yer Tutucusu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rtlCol="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p>
        </p:txBody>
      </p:sp>
      <p:sp>
        <p:nvSpPr>
          <p:cNvPr id="8" name="Başlık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rtlCol="0" anchor="ctr">
            <a:noAutofit/>
          </a:bodyPr>
          <a:lstStyle>
            <a:lvl1pPr algn="ctr">
              <a:defRPr sz="3600" baseline="0"/>
            </a:lvl1pPr>
          </a:lstStyle>
          <a:p>
            <a:pPr rtl="0"/>
            <a:r>
              <a:rPr lang="tr-TR" noProof="0"/>
              <a:t>ASIL BAŞLIĞI DÜZENLEMEK İÇİN TIKLAYIN</a:t>
            </a:r>
          </a:p>
        </p:txBody>
      </p:sp>
      <p:sp>
        <p:nvSpPr>
          <p:cNvPr id="2" name="Alt Bilgi Yer Tutucusu 1">
            <a:extLst>
              <a:ext uri="{FF2B5EF4-FFF2-40B4-BE49-F238E27FC236}">
                <a16:creationId xmlns:a16="http://schemas.microsoft.com/office/drawing/2014/main" id="{EB5B760E-02DF-5B11-D744-D98DE8A01E9E}"/>
              </a:ext>
            </a:extLst>
          </p:cNvPr>
          <p:cNvSpPr>
            <a:spLocks noGrp="1"/>
          </p:cNvSpPr>
          <p:nvPr>
            <p:ph type="ftr" sz="quarter" idx="10"/>
          </p:nvPr>
        </p:nvSpPr>
        <p:spPr/>
        <p:txBody>
          <a:bodyPr rtlCol="0"/>
          <a:lstStyle/>
          <a:p>
            <a:pPr rtl="0"/>
            <a:r>
              <a:rPr lang="tr-TR" noProof="0"/>
              <a:t>Sunu Başlığı</a:t>
            </a:r>
          </a:p>
        </p:txBody>
      </p:sp>
      <p:sp>
        <p:nvSpPr>
          <p:cNvPr id="7" name="Slayt Numarası Yer Tutucusu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Yalnızca Başlık">
    <p:spTree>
      <p:nvGrpSpPr>
        <p:cNvPr id="1" name=""/>
        <p:cNvGrpSpPr/>
        <p:nvPr/>
      </p:nvGrpSpPr>
      <p:grpSpPr>
        <a:xfrm>
          <a:off x="0" y="0"/>
          <a:ext cx="0" cy="0"/>
          <a:chOff x="0" y="0"/>
          <a:chExt cx="0" cy="0"/>
        </a:xfrm>
      </p:grpSpPr>
      <p:sp>
        <p:nvSpPr>
          <p:cNvPr id="11" name="Serbest 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tr-TR" noProof="0">
              <a:solidFill>
                <a:schemeClr val="accent1"/>
              </a:solidFill>
            </a:endParaRPr>
          </a:p>
        </p:txBody>
      </p:sp>
      <p:pic>
        <p:nvPicPr>
          <p:cNvPr id="12" name="Resim 11" descr="Kübik tasarımlı modern ev">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Başlık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rtlCol="0" anchor="t">
            <a:noAutofit/>
          </a:bodyPr>
          <a:lstStyle>
            <a:lvl1pPr>
              <a:lnSpc>
                <a:spcPct val="100000"/>
              </a:lnSpc>
              <a:defRPr sz="3000" b="0" i="0" spc="0" baseline="0">
                <a:latin typeface="+mn-lt"/>
              </a:defRPr>
            </a:lvl1pPr>
          </a:lstStyle>
          <a:p>
            <a:pPr rtl="0"/>
            <a:r>
              <a:rPr lang="tr-TR" noProof="0"/>
              <a:t>ANA BAŞLIK STİLİNİ DÜZENLEMEK İÇİN TIKLAYIN</a:t>
            </a:r>
          </a:p>
        </p:txBody>
      </p:sp>
      <p:sp>
        <p:nvSpPr>
          <p:cNvPr id="8" name="Alt Başlık 2">
            <a:extLst>
              <a:ext uri="{FF2B5EF4-FFF2-40B4-BE49-F238E27FC236}">
                <a16:creationId xmlns:a16="http://schemas.microsoft.com/office/drawing/2014/main" id="{304A311B-BF0E-4ABD-250E-58093E12EC36}"/>
              </a:ext>
            </a:extLst>
          </p:cNvPr>
          <p:cNvSpPr>
            <a:spLocks noGrp="1"/>
          </p:cNvSpPr>
          <p:nvPr>
            <p:ph type="subTitle" idx="1"/>
          </p:nvPr>
        </p:nvSpPr>
        <p:spPr>
          <a:xfrm>
            <a:off x="1228500" y="2229358"/>
            <a:ext cx="7044643" cy="559184"/>
          </a:xfrm>
        </p:spPr>
        <p:txBody>
          <a:bodyPr lIns="0" tIns="0" rIns="0" bIns="0" rtlCol="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tr-TR" noProof="0"/>
              <a:t>Asıl alt başlık stilini düzenlemek için tıklayın</a:t>
            </a:r>
          </a:p>
        </p:txBody>
      </p:sp>
      <p:sp>
        <p:nvSpPr>
          <p:cNvPr id="3" name="Alt Bilgi Yer Tutucusu 2">
            <a:extLst>
              <a:ext uri="{FF2B5EF4-FFF2-40B4-BE49-F238E27FC236}">
                <a16:creationId xmlns:a16="http://schemas.microsoft.com/office/drawing/2014/main" id="{2C310569-B083-466A-F24B-8C44360B4EC2}"/>
              </a:ext>
            </a:extLst>
          </p:cNvPr>
          <p:cNvSpPr>
            <a:spLocks noGrp="1"/>
          </p:cNvSpPr>
          <p:nvPr>
            <p:ph type="ftr" sz="quarter" idx="10"/>
          </p:nvPr>
        </p:nvSpPr>
        <p:spPr/>
        <p:txBody>
          <a:bodyPr rtlCol="0"/>
          <a:lstStyle/>
          <a:p>
            <a:pPr rtl="0"/>
            <a:r>
              <a:rPr lang="tr-TR" noProof="0"/>
              <a:t>Sunu Başlığı</a:t>
            </a:r>
          </a:p>
        </p:txBody>
      </p:sp>
      <p:sp>
        <p:nvSpPr>
          <p:cNvPr id="4" name="Slayt Numarası Yer Tutucusu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Yalnızca Başlık">
    <p:spTree>
      <p:nvGrpSpPr>
        <p:cNvPr id="1" name=""/>
        <p:cNvGrpSpPr/>
        <p:nvPr/>
      </p:nvGrpSpPr>
      <p:grpSpPr>
        <a:xfrm>
          <a:off x="0" y="0"/>
          <a:ext cx="0" cy="0"/>
          <a:chOff x="0" y="0"/>
          <a:chExt cx="0" cy="0"/>
        </a:xfrm>
      </p:grpSpPr>
      <p:sp>
        <p:nvSpPr>
          <p:cNvPr id="15" name="Başlık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rtlCol="0" anchor="ctr">
            <a:noAutofit/>
          </a:bodyPr>
          <a:lstStyle>
            <a:lvl1pPr algn="ctr">
              <a:defRPr sz="3600" baseline="0"/>
            </a:lvl1pPr>
          </a:lstStyle>
          <a:p>
            <a:pPr rtl="0"/>
            <a:r>
              <a:rPr lang="tr-TR" noProof="0"/>
              <a:t>ASIL BAŞLIĞI DÜZENLEMEK İÇİN TIKLAYIN</a:t>
            </a:r>
          </a:p>
        </p:txBody>
      </p:sp>
      <p:sp>
        <p:nvSpPr>
          <p:cNvPr id="6" name="Resim Yer Tutucusu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rtlCol="0" anchor="ctr">
            <a:noAutofit/>
          </a:bodyPr>
          <a:lstStyle>
            <a:lvl1pPr marL="0" indent="0" algn="ctr">
              <a:buNone/>
              <a:defRPr sz="1400">
                <a:solidFill>
                  <a:schemeClr val="tx1"/>
                </a:solidFill>
              </a:defRPr>
            </a:lvl1pPr>
          </a:lstStyle>
          <a:p>
            <a:pPr rtl="0"/>
            <a:r>
              <a:rPr lang="tr-TR" noProof="0"/>
              <a:t>Resim eklemek için simgeye tıklayın</a:t>
            </a:r>
          </a:p>
        </p:txBody>
      </p:sp>
      <p:sp>
        <p:nvSpPr>
          <p:cNvPr id="21" name="Metin Yer Tutucusu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rtlCol="0">
            <a:noAutofit/>
          </a:bodyPr>
          <a:lstStyle>
            <a:lvl1pPr marL="0" indent="0" algn="l">
              <a:lnSpc>
                <a:spcPct val="100000"/>
              </a:lnSpc>
              <a:spcBef>
                <a:spcPts val="0"/>
              </a:spcBef>
              <a:buNone/>
              <a:defRPr sz="1800" b="1" i="0" spc="20" baseline="0">
                <a:solidFill>
                  <a:schemeClr val="bg1"/>
                </a:solidFill>
                <a:latin typeface="+mn-lt"/>
              </a:defRPr>
            </a:lvl1pPr>
          </a:lstStyle>
          <a:p>
            <a:pPr lvl="0" rtl="0"/>
            <a:r>
              <a:rPr lang="tr-TR" noProof="0"/>
              <a:t>Ad</a:t>
            </a:r>
          </a:p>
        </p:txBody>
      </p:sp>
      <p:sp>
        <p:nvSpPr>
          <p:cNvPr id="11" name="Metin Yer Tutucusu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bg1"/>
                </a:solidFill>
              </a:defRPr>
            </a:lvl1pPr>
          </a:lstStyle>
          <a:p>
            <a:pPr marL="0" lvl="0" indent="0" rtl="0">
              <a:lnSpc>
                <a:spcPct val="100000"/>
              </a:lnSpc>
              <a:spcBef>
                <a:spcPts val="0"/>
              </a:spcBef>
              <a:buNone/>
            </a:pPr>
            <a:r>
              <a:rPr lang="tr-TR" noProof="0"/>
              <a:t>Başlık</a:t>
            </a:r>
          </a:p>
        </p:txBody>
      </p:sp>
      <p:sp>
        <p:nvSpPr>
          <p:cNvPr id="25" name="Resim Yer Tutucusu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rtlCol="0" anchor="ctr">
            <a:noAutofit/>
          </a:bodyPr>
          <a:lstStyle>
            <a:lvl1pPr marL="0" indent="0" algn="ctr">
              <a:buNone/>
              <a:defRPr sz="1400">
                <a:solidFill>
                  <a:schemeClr val="tx1"/>
                </a:solidFill>
              </a:defRPr>
            </a:lvl1pPr>
          </a:lstStyle>
          <a:p>
            <a:pPr rtl="0"/>
            <a:r>
              <a:rPr lang="tr-TR" noProof="0"/>
              <a:t>Resim eklemek için simgeye tıklayın</a:t>
            </a:r>
          </a:p>
        </p:txBody>
      </p:sp>
      <p:sp>
        <p:nvSpPr>
          <p:cNvPr id="37" name="Metin Yer Tutucusu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rtlCol="0">
            <a:noAutofit/>
          </a:bodyPr>
          <a:lstStyle>
            <a:lvl1pPr marL="0" indent="0" algn="l">
              <a:lnSpc>
                <a:spcPct val="100000"/>
              </a:lnSpc>
              <a:spcBef>
                <a:spcPts val="0"/>
              </a:spcBef>
              <a:buNone/>
              <a:defRPr sz="1800" b="1" i="0" spc="20" baseline="0">
                <a:solidFill>
                  <a:schemeClr val="bg1"/>
                </a:solidFill>
                <a:latin typeface="+mn-lt"/>
              </a:defRPr>
            </a:lvl1pPr>
          </a:lstStyle>
          <a:p>
            <a:pPr lvl="0" rtl="0"/>
            <a:r>
              <a:rPr lang="tr-TR" noProof="0"/>
              <a:t>Ad</a:t>
            </a:r>
          </a:p>
        </p:txBody>
      </p:sp>
      <p:sp>
        <p:nvSpPr>
          <p:cNvPr id="28" name="Metin Yer Tutucusu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rtl="0">
              <a:lnSpc>
                <a:spcPct val="100000"/>
              </a:lnSpc>
              <a:spcBef>
                <a:spcPts val="0"/>
              </a:spcBef>
              <a:buNone/>
            </a:pPr>
            <a:r>
              <a:rPr lang="tr-TR" noProof="0"/>
              <a:t>Başlık</a:t>
            </a:r>
          </a:p>
        </p:txBody>
      </p:sp>
      <p:sp>
        <p:nvSpPr>
          <p:cNvPr id="26" name="Resim Yer Tutucusu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rtlCol="0" anchor="ctr">
            <a:noAutofit/>
          </a:bodyPr>
          <a:lstStyle>
            <a:lvl1pPr marL="0" indent="0" algn="ctr">
              <a:buNone/>
              <a:defRPr sz="1400">
                <a:solidFill>
                  <a:schemeClr val="tx1"/>
                </a:solidFill>
              </a:defRPr>
            </a:lvl1pPr>
          </a:lstStyle>
          <a:p>
            <a:pPr rtl="0"/>
            <a:r>
              <a:rPr lang="tr-TR" noProof="0"/>
              <a:t>Resim eklemek için simgeye tıklayın</a:t>
            </a:r>
          </a:p>
        </p:txBody>
      </p:sp>
      <p:sp>
        <p:nvSpPr>
          <p:cNvPr id="38" name="Metin Yer Tutucusu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rtlCol="0">
            <a:noAutofit/>
          </a:bodyPr>
          <a:lstStyle>
            <a:lvl1pPr marL="0" indent="0" algn="l">
              <a:lnSpc>
                <a:spcPct val="100000"/>
              </a:lnSpc>
              <a:spcBef>
                <a:spcPts val="0"/>
              </a:spcBef>
              <a:buNone/>
              <a:defRPr sz="1800" b="1" i="0" spc="20" baseline="0">
                <a:solidFill>
                  <a:schemeClr val="bg1"/>
                </a:solidFill>
                <a:latin typeface="+mn-lt"/>
              </a:defRPr>
            </a:lvl1pPr>
          </a:lstStyle>
          <a:p>
            <a:pPr lvl="0" rtl="0"/>
            <a:r>
              <a:rPr lang="tr-TR" noProof="0"/>
              <a:t>Ad</a:t>
            </a:r>
          </a:p>
        </p:txBody>
      </p:sp>
      <p:sp>
        <p:nvSpPr>
          <p:cNvPr id="34" name="Metin Yer Tutucusu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rtl="0">
              <a:lnSpc>
                <a:spcPct val="100000"/>
              </a:lnSpc>
              <a:spcBef>
                <a:spcPts val="0"/>
              </a:spcBef>
              <a:buNone/>
            </a:pPr>
            <a:r>
              <a:rPr lang="tr-TR" noProof="0"/>
              <a:t>Başlık</a:t>
            </a:r>
          </a:p>
        </p:txBody>
      </p:sp>
      <p:sp>
        <p:nvSpPr>
          <p:cNvPr id="24" name="Resim Yer Tutucusu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rtlCol="0" anchor="ctr">
            <a:noAutofit/>
          </a:bodyPr>
          <a:lstStyle>
            <a:lvl1pPr marL="0" indent="0" algn="ctr">
              <a:buNone/>
              <a:defRPr sz="1400">
                <a:solidFill>
                  <a:schemeClr val="tx1"/>
                </a:solidFill>
              </a:defRPr>
            </a:lvl1pPr>
          </a:lstStyle>
          <a:p>
            <a:pPr rtl="0"/>
            <a:r>
              <a:rPr lang="tr-TR" noProof="0"/>
              <a:t>Resim eklemek için simgeye tıklayın</a:t>
            </a:r>
          </a:p>
        </p:txBody>
      </p:sp>
      <p:sp>
        <p:nvSpPr>
          <p:cNvPr id="39" name="Metin Yer Tutucusu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rtlCol="0">
            <a:noAutofit/>
          </a:bodyPr>
          <a:lstStyle>
            <a:lvl1pPr marL="0" indent="0" algn="l">
              <a:lnSpc>
                <a:spcPct val="100000"/>
              </a:lnSpc>
              <a:spcBef>
                <a:spcPts val="0"/>
              </a:spcBef>
              <a:buNone/>
              <a:defRPr sz="1800" b="1" i="0" spc="20" baseline="0">
                <a:solidFill>
                  <a:schemeClr val="bg1"/>
                </a:solidFill>
                <a:latin typeface="+mn-lt"/>
              </a:defRPr>
            </a:lvl1pPr>
          </a:lstStyle>
          <a:p>
            <a:pPr lvl="0" rtl="0"/>
            <a:r>
              <a:rPr lang="tr-TR" noProof="0"/>
              <a:t>Ad</a:t>
            </a:r>
          </a:p>
        </p:txBody>
      </p:sp>
      <p:sp>
        <p:nvSpPr>
          <p:cNvPr id="36" name="Metin Yer Tutucusu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bg1"/>
                </a:solidFill>
              </a:defRPr>
            </a:lvl1pPr>
          </a:lstStyle>
          <a:p>
            <a:pPr marL="0" lvl="0" indent="0" rtl="0">
              <a:lnSpc>
                <a:spcPct val="100000"/>
              </a:lnSpc>
              <a:spcBef>
                <a:spcPts val="0"/>
              </a:spcBef>
              <a:buNone/>
            </a:pPr>
            <a:r>
              <a:rPr lang="tr-TR" noProof="0"/>
              <a:t>Başlık</a:t>
            </a:r>
          </a:p>
        </p:txBody>
      </p:sp>
      <p:sp>
        <p:nvSpPr>
          <p:cNvPr id="4" name="Alt Bilgi Yer Tutucusu 3">
            <a:extLst>
              <a:ext uri="{FF2B5EF4-FFF2-40B4-BE49-F238E27FC236}">
                <a16:creationId xmlns:a16="http://schemas.microsoft.com/office/drawing/2014/main" id="{D6FC1105-93C5-0E50-1656-271A54E5D97D}"/>
              </a:ext>
            </a:extLst>
          </p:cNvPr>
          <p:cNvSpPr>
            <a:spLocks noGrp="1"/>
          </p:cNvSpPr>
          <p:nvPr>
            <p:ph type="ftr" sz="quarter" idx="37"/>
          </p:nvPr>
        </p:nvSpPr>
        <p:spPr/>
        <p:txBody>
          <a:bodyPr rtlCol="0"/>
          <a:lstStyle/>
          <a:p>
            <a:pPr rtl="0"/>
            <a:r>
              <a:rPr lang="tr-TR" noProof="0"/>
              <a:t>Sunu Başlığı</a:t>
            </a:r>
          </a:p>
        </p:txBody>
      </p:sp>
      <p:sp>
        <p:nvSpPr>
          <p:cNvPr id="5" name="Slayt Numarası Yer Tutucusu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rtlCol="0"/>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noProof="0"/>
          </a:p>
        </p:txBody>
      </p:sp>
      <p:sp>
        <p:nvSpPr>
          <p:cNvPr id="7" name="Alt Bilgi Yer Tutucusu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pPr rtl="0"/>
            <a:r>
              <a:rPr lang="tr-TR" noProof="0"/>
              <a:t>Sunu Başlığı</a:t>
            </a:r>
          </a:p>
        </p:txBody>
      </p:sp>
      <p:sp>
        <p:nvSpPr>
          <p:cNvPr id="2" name="Başlık Yer Tutucusu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pPr rtl="0"/>
            <a:r>
              <a:rPr lang="tr-TR" noProof="0"/>
              <a:t>ANA BAŞLIK STİLİNİ DÜZENLEMEK İÇİN TIKLAYIN</a:t>
            </a:r>
          </a:p>
        </p:txBody>
      </p:sp>
      <p:sp>
        <p:nvSpPr>
          <p:cNvPr id="3" name="Metin Yer Tutucusu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rtl="0"/>
            <a:r>
              <a:rPr lang="tr-TR" noProof="0" dirty="0"/>
              <a:t>ANA METİN STİLLERİNİ DÜZENLEMEK İÇİN TIKLAYIN</a:t>
            </a:r>
          </a:p>
          <a:p>
            <a:pPr lvl="1" rtl="0"/>
            <a:r>
              <a:rPr lang="tr-TR" noProof="0" dirty="0"/>
              <a:t>İKİNCİ DÜZEY</a:t>
            </a:r>
          </a:p>
          <a:p>
            <a:pPr lvl="2" rtl="0"/>
            <a:r>
              <a:rPr lang="tr-TR" noProof="0" dirty="0"/>
              <a:t>ÜÇÜNCÜ DÜZEY</a:t>
            </a:r>
          </a:p>
          <a:p>
            <a:pPr lvl="3" rtl="0"/>
            <a:r>
              <a:rPr lang="tr-TR" noProof="0" dirty="0"/>
              <a:t>DÖRDÜNCÜ DÜZEY</a:t>
            </a:r>
          </a:p>
          <a:p>
            <a:pPr lvl="4" rtl="0"/>
            <a:r>
              <a:rPr lang="tr-TR" noProof="0" dirty="0"/>
              <a:t>BEŞİNCİ DÜZEY</a:t>
            </a:r>
          </a:p>
        </p:txBody>
      </p:sp>
      <p:sp>
        <p:nvSpPr>
          <p:cNvPr id="8" name="Slayt Numarası Yer Tutucusu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1" y="6382510"/>
            <a:ext cx="566928" cy="384048"/>
          </a:xfrm>
          <a:prstGeom prst="rect">
            <a:avLst/>
          </a:prstGeom>
        </p:spPr>
        <p:txBody>
          <a:bodyPr vert="horz" lIns="91440" tIns="45720" rIns="91440" bIns="45720" rtlCol="0" anchor="ctr"/>
          <a:lstStyle>
            <a:lvl1pPr algn="ctr">
              <a:defRPr sz="1400">
                <a:solidFill>
                  <a:schemeClr val="bg1"/>
                </a:solidFill>
              </a:defRPr>
            </a:lvl1pPr>
          </a:lstStyle>
          <a:p>
            <a:pPr rtl="0"/>
            <a:fld id="{09A01C0A-2BB6-49E7-91A3-DCB9F9F59583}" type="slidenum">
              <a:rPr lang="tr-TR" noProof="0" smtClean="0"/>
              <a:pPr/>
              <a:t>‹#›</a:t>
            </a:fld>
            <a:endParaRPr lang="tr-TR" noProof="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pxhere.com/tr/photo/57192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microsoft.com/office/2007/relationships/hdphoto" Target="../media/hdphoto6.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Başlık 4">
            <a:extLst>
              <a:ext uri="{FF2B5EF4-FFF2-40B4-BE49-F238E27FC236}">
                <a16:creationId xmlns:a16="http://schemas.microsoft.com/office/drawing/2014/main" id="{27228BAE-048B-681E-DD8D-BD96B22560E0}"/>
              </a:ext>
            </a:extLst>
          </p:cNvPr>
          <p:cNvSpPr>
            <a:spLocks noGrp="1"/>
          </p:cNvSpPr>
          <p:nvPr>
            <p:ph type="ctrTitle"/>
          </p:nvPr>
        </p:nvSpPr>
        <p:spPr>
          <a:xfrm>
            <a:off x="816768" y="1313284"/>
            <a:ext cx="6936971" cy="2614904"/>
          </a:xfrm>
        </p:spPr>
        <p:txBody>
          <a:bodyPr rtlCol="0"/>
          <a:lstStyle/>
          <a:p>
            <a:pPr rtl="0"/>
            <a:r>
              <a:rPr lang="tr-TR" sz="3600" dirty="0"/>
              <a:t>Görüntü İşleme Yöntemleri Kullanılarak Kiraz Meyvesinin Sınıflandırılması </a:t>
            </a:r>
          </a:p>
        </p:txBody>
      </p:sp>
      <p:sp>
        <p:nvSpPr>
          <p:cNvPr id="7" name="Alt Başlık 6">
            <a:extLst>
              <a:ext uri="{FF2B5EF4-FFF2-40B4-BE49-F238E27FC236}">
                <a16:creationId xmlns:a16="http://schemas.microsoft.com/office/drawing/2014/main" id="{3AFD8D3D-82CB-EA16-814E-A3FED8BBF39B}"/>
              </a:ext>
            </a:extLst>
          </p:cNvPr>
          <p:cNvSpPr>
            <a:spLocks noGrp="1"/>
          </p:cNvSpPr>
          <p:nvPr>
            <p:ph type="subTitle" idx="1"/>
          </p:nvPr>
        </p:nvSpPr>
        <p:spPr/>
        <p:txBody>
          <a:bodyPr rtlCol="0"/>
          <a:lstStyle/>
          <a:p>
            <a:pPr rtl="0"/>
            <a:r>
              <a:rPr lang="tr-TR" dirty="0"/>
              <a:t>Hasan can </a:t>
            </a:r>
            <a:r>
              <a:rPr lang="tr-TR" dirty="0" err="1"/>
              <a:t>özbek</a:t>
            </a:r>
            <a:endParaRPr lang="tr-TR"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lt Bilgi Yer Tutucusu 5">
            <a:extLst>
              <a:ext uri="{FF2B5EF4-FFF2-40B4-BE49-F238E27FC236}">
                <a16:creationId xmlns:a16="http://schemas.microsoft.com/office/drawing/2014/main" id="{ADD1FD97-ECA8-A83C-7727-187711310EF5}"/>
              </a:ext>
            </a:extLst>
          </p:cNvPr>
          <p:cNvSpPr>
            <a:spLocks noGrp="1"/>
          </p:cNvSpPr>
          <p:nvPr>
            <p:ph type="ftr" sz="quarter" idx="10"/>
          </p:nvPr>
        </p:nvSpPr>
        <p:spPr/>
        <p:txBody>
          <a:bodyPr rtlCol="0"/>
          <a:lstStyle/>
          <a:p>
            <a:pPr rtl="0"/>
            <a:r>
              <a:rPr lang="tr-TR" sz="1200" dirty="0"/>
              <a:t>Kiraz Meyvesinin Sınıflandırılması</a:t>
            </a:r>
            <a:endParaRPr lang="tr-TR" dirty="0"/>
          </a:p>
        </p:txBody>
      </p:sp>
      <p:sp>
        <p:nvSpPr>
          <p:cNvPr id="7" name="Slayt Numarası Yer Tutucusu 6">
            <a:extLst>
              <a:ext uri="{FF2B5EF4-FFF2-40B4-BE49-F238E27FC236}">
                <a16:creationId xmlns:a16="http://schemas.microsoft.com/office/drawing/2014/main" id="{C52F19C2-AF93-9D25-71CF-17F90A8DA904}"/>
              </a:ext>
            </a:extLst>
          </p:cNvPr>
          <p:cNvSpPr>
            <a:spLocks noGrp="1"/>
          </p:cNvSpPr>
          <p:nvPr>
            <p:ph type="sldNum" sz="quarter" idx="11"/>
          </p:nvPr>
        </p:nvSpPr>
        <p:spPr/>
        <p:txBody>
          <a:bodyPr rtlCol="0"/>
          <a:lstStyle/>
          <a:p>
            <a:pPr rtl="0"/>
            <a:fld id="{09A01C0A-2BB6-49E7-91A3-DCB9F9F59583}" type="slidenum">
              <a:rPr lang="tr-TR" smtClean="0"/>
              <a:pPr/>
              <a:t>10</a:t>
            </a:fld>
            <a:endParaRPr lang="tr-TR" dirty="0"/>
          </a:p>
        </p:txBody>
      </p:sp>
      <p:sp>
        <p:nvSpPr>
          <p:cNvPr id="3" name="İçerik Yer Tutucusu 2">
            <a:extLst>
              <a:ext uri="{FF2B5EF4-FFF2-40B4-BE49-F238E27FC236}">
                <a16:creationId xmlns:a16="http://schemas.microsoft.com/office/drawing/2014/main" id="{A0BB087A-DB35-DDEC-6EF8-BB28D926C176}"/>
              </a:ext>
            </a:extLst>
          </p:cNvPr>
          <p:cNvSpPr>
            <a:spLocks noGrp="1"/>
          </p:cNvSpPr>
          <p:nvPr>
            <p:ph sz="half" idx="2"/>
          </p:nvPr>
        </p:nvSpPr>
        <p:spPr>
          <a:xfrm>
            <a:off x="850168" y="593889"/>
            <a:ext cx="10126362" cy="3271101"/>
          </a:xfrm>
        </p:spPr>
        <p:txBody>
          <a:bodyPr/>
          <a:lstStyle/>
          <a:p>
            <a:r>
              <a:rPr lang="tr-TR" sz="2000" dirty="0"/>
              <a:t>Resim siyah-beyaz piksellere dönüştürülüp ters çevirme işlemi uygulandıktan sonra resimde bulunan belirli boyutun altındaki gürültü olarak tabir edilen nesneler Matlab </a:t>
            </a:r>
            <a:r>
              <a:rPr lang="tr-TR" sz="2000" dirty="0" err="1"/>
              <a:t>bwareaopen</a:t>
            </a:r>
            <a:r>
              <a:rPr lang="tr-TR" sz="2000" dirty="0"/>
              <a:t> komutu ile kaldırılmıştır. Daha sonra program tarafından tespit edilen kirazların sınırları eşikleme yöntemi kullanılarak mavi renk ile belirlenmiş ve resimde bulunan nesne sayısı ekrana yansıtılmıştır. Aşağıdaki şekilde siyah-beyaz piksellere dönüştürülen resmin eşikleme yöntemi ile sınırlarının mavi renge dönüştürülmüş hali gösterilmiştir. </a:t>
            </a:r>
          </a:p>
        </p:txBody>
      </p:sp>
      <p:pic>
        <p:nvPicPr>
          <p:cNvPr id="11" name="Resim 10" descr="metin, ekran, ekran görüntüsü içeren bir resim&#10;&#10;Açıklama otomatik olarak oluşturuldu">
            <a:extLst>
              <a:ext uri="{FF2B5EF4-FFF2-40B4-BE49-F238E27FC236}">
                <a16:creationId xmlns:a16="http://schemas.microsoft.com/office/drawing/2014/main" id="{E200F7F3-6344-0A03-F622-2EC7BC9DCE84}"/>
              </a:ext>
            </a:extLst>
          </p:cNvPr>
          <p:cNvPicPr>
            <a:picLocks noChangeAspect="1"/>
          </p:cNvPicPr>
          <p:nvPr/>
        </p:nvPicPr>
        <p:blipFill>
          <a:blip r:embed="rId3"/>
          <a:stretch>
            <a:fillRect/>
          </a:stretch>
        </p:blipFill>
        <p:spPr>
          <a:xfrm>
            <a:off x="3706804" y="3429000"/>
            <a:ext cx="6428240" cy="3361706"/>
          </a:xfrm>
          <a:prstGeom prst="rect">
            <a:avLst/>
          </a:prstGeom>
        </p:spPr>
      </p:pic>
    </p:spTree>
    <p:extLst>
      <p:ext uri="{BB962C8B-B14F-4D97-AF65-F5344CB8AC3E}">
        <p14:creationId xmlns:p14="http://schemas.microsoft.com/office/powerpoint/2010/main" val="2646176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7EEA49A-DC7C-9C4F-2F9A-564E195C5628}"/>
              </a:ext>
            </a:extLst>
          </p:cNvPr>
          <p:cNvSpPr>
            <a:spLocks noGrp="1"/>
          </p:cNvSpPr>
          <p:nvPr>
            <p:ph type="title"/>
          </p:nvPr>
        </p:nvSpPr>
        <p:spPr/>
        <p:txBody>
          <a:bodyPr rtlCol="0"/>
          <a:lstStyle/>
          <a:p>
            <a:pPr rtl="0"/>
            <a:r>
              <a:rPr lang="tr-TR" dirty="0"/>
              <a:t>Araştırma </a:t>
            </a:r>
            <a:br>
              <a:rPr lang="tr-TR" dirty="0"/>
            </a:br>
            <a:r>
              <a:rPr lang="tr-TR" dirty="0"/>
              <a:t>Sonuçları</a:t>
            </a:r>
          </a:p>
        </p:txBody>
      </p:sp>
      <p:sp>
        <p:nvSpPr>
          <p:cNvPr id="9" name="Alt Bilgi Yer Tutucusu 8">
            <a:extLst>
              <a:ext uri="{FF2B5EF4-FFF2-40B4-BE49-F238E27FC236}">
                <a16:creationId xmlns:a16="http://schemas.microsoft.com/office/drawing/2014/main" id="{B38CA53F-F8EE-9AA8-01B7-F90566F1596A}"/>
              </a:ext>
            </a:extLst>
          </p:cNvPr>
          <p:cNvSpPr>
            <a:spLocks noGrp="1"/>
          </p:cNvSpPr>
          <p:nvPr>
            <p:ph type="ftr" sz="quarter" idx="10"/>
          </p:nvPr>
        </p:nvSpPr>
        <p:spPr/>
        <p:txBody>
          <a:bodyPr rtlCol="0"/>
          <a:lstStyle/>
          <a:p>
            <a:pPr rtl="0"/>
            <a:r>
              <a:rPr lang="tr-TR" sz="1200" dirty="0"/>
              <a:t>Kiraz Meyvesinin Sınıflandırılması</a:t>
            </a:r>
            <a:endParaRPr lang="tr-TR" dirty="0"/>
          </a:p>
        </p:txBody>
      </p:sp>
      <p:sp>
        <p:nvSpPr>
          <p:cNvPr id="10" name="Slayt Numarası Yer Tutucusu 9">
            <a:extLst>
              <a:ext uri="{FF2B5EF4-FFF2-40B4-BE49-F238E27FC236}">
                <a16:creationId xmlns:a16="http://schemas.microsoft.com/office/drawing/2014/main" id="{F85384B4-F5D2-6521-EDF6-AAF2511DE148}"/>
              </a:ext>
            </a:extLst>
          </p:cNvPr>
          <p:cNvSpPr>
            <a:spLocks noGrp="1"/>
          </p:cNvSpPr>
          <p:nvPr>
            <p:ph type="sldNum" sz="quarter" idx="11"/>
          </p:nvPr>
        </p:nvSpPr>
        <p:spPr/>
        <p:txBody>
          <a:bodyPr rtlCol="0"/>
          <a:lstStyle/>
          <a:p>
            <a:pPr rtl="0"/>
            <a:fld id="{09A01C0A-2BB6-49E7-91A3-DCB9F9F59583}" type="slidenum">
              <a:rPr lang="tr-TR" smtClean="0"/>
              <a:pPr/>
              <a:t>11</a:t>
            </a:fld>
            <a:endParaRPr lang="tr-TR"/>
          </a:p>
        </p:txBody>
      </p:sp>
      <p:cxnSp>
        <p:nvCxnSpPr>
          <p:cNvPr id="13" name="Düz Bağlayıcı 12">
            <a:extLst>
              <a:ext uri="{FF2B5EF4-FFF2-40B4-BE49-F238E27FC236}">
                <a16:creationId xmlns:a16="http://schemas.microsoft.com/office/drawing/2014/main" id="{25138D39-DE26-CACA-E17F-0D30E82AA5FD}"/>
              </a:ext>
              <a:ext uri="{C183D7F6-B498-43B3-948B-1728B52AA6E4}">
                <adec:decorative xmlns:adec="http://schemas.microsoft.com/office/drawing/2017/decorative" val="1"/>
              </a:ext>
            </a:extLst>
          </p:cNvPr>
          <p:cNvCxnSpPr>
            <a:cxnSpLocks/>
          </p:cNvCxnSpPr>
          <p:nvPr/>
        </p:nvCxnSpPr>
        <p:spPr>
          <a:xfrm>
            <a:off x="7152640" y="381000"/>
            <a:ext cx="0" cy="6038848"/>
          </a:xfrm>
          <a:prstGeom prst="line">
            <a:avLst/>
          </a:prstGeom>
          <a:ln w="1270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 name="Metin kutusu 4">
            <a:extLst>
              <a:ext uri="{FF2B5EF4-FFF2-40B4-BE49-F238E27FC236}">
                <a16:creationId xmlns:a16="http://schemas.microsoft.com/office/drawing/2014/main" id="{B48FA34E-446F-0C42-A5E4-740052D72397}"/>
              </a:ext>
            </a:extLst>
          </p:cNvPr>
          <p:cNvSpPr txBox="1"/>
          <p:nvPr/>
        </p:nvSpPr>
        <p:spPr>
          <a:xfrm>
            <a:off x="7277493" y="381000"/>
            <a:ext cx="4270339" cy="3139321"/>
          </a:xfrm>
          <a:prstGeom prst="rect">
            <a:avLst/>
          </a:prstGeom>
          <a:noFill/>
        </p:spPr>
        <p:txBody>
          <a:bodyPr wrap="square" rtlCol="0">
            <a:spAutoFit/>
          </a:bodyPr>
          <a:lstStyle/>
          <a:p>
            <a:r>
              <a:rPr lang="tr-TR" dirty="0"/>
              <a:t>Sınırları belirlenen kirazlar belirli işlemlerden geçirildikten sonra kirazlara ait alan bilgileri hesaplanmıştır. Hesaplanan alan verileri yukarıdaki Tablo 1’de belirlenen boyut standartlarına göre değerlendirilmiş ve değerlendirme sonucunda kirazlar boyutlarına göre sınıflandırılmıştır. Soldaki şekilde kirazların boyutlarına göre sınıflandırılmış hali gösterilmiştir.</a:t>
            </a:r>
          </a:p>
        </p:txBody>
      </p:sp>
      <p:pic>
        <p:nvPicPr>
          <p:cNvPr id="8" name="Resim 7">
            <a:extLst>
              <a:ext uri="{FF2B5EF4-FFF2-40B4-BE49-F238E27FC236}">
                <a16:creationId xmlns:a16="http://schemas.microsoft.com/office/drawing/2014/main" id="{E97A1860-30DB-BDB1-DF4B-5AAF72E9BEBF}"/>
              </a:ext>
            </a:extLst>
          </p:cNvPr>
          <p:cNvPicPr>
            <a:picLocks noChangeAspect="1"/>
          </p:cNvPicPr>
          <p:nvPr/>
        </p:nvPicPr>
        <p:blipFill>
          <a:blip r:embed="rId3"/>
          <a:stretch>
            <a:fillRect/>
          </a:stretch>
        </p:blipFill>
        <p:spPr>
          <a:xfrm>
            <a:off x="0" y="2205872"/>
            <a:ext cx="6919892" cy="4652126"/>
          </a:xfrm>
          <a:prstGeom prst="rect">
            <a:avLst/>
          </a:prstGeom>
        </p:spPr>
      </p:pic>
    </p:spTree>
    <p:extLst>
      <p:ext uri="{BB962C8B-B14F-4D97-AF65-F5344CB8AC3E}">
        <p14:creationId xmlns:p14="http://schemas.microsoft.com/office/powerpoint/2010/main" val="14096582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Başlık 15">
            <a:extLst>
              <a:ext uri="{FF2B5EF4-FFF2-40B4-BE49-F238E27FC236}">
                <a16:creationId xmlns:a16="http://schemas.microsoft.com/office/drawing/2014/main" id="{9EA43EF1-009B-DB7B-7D0C-2867BEE9636E}"/>
              </a:ext>
            </a:extLst>
          </p:cNvPr>
          <p:cNvSpPr>
            <a:spLocks noGrp="1"/>
          </p:cNvSpPr>
          <p:nvPr>
            <p:ph type="title"/>
          </p:nvPr>
        </p:nvSpPr>
        <p:spPr>
          <a:xfrm>
            <a:off x="847384" y="884984"/>
            <a:ext cx="5744335" cy="979204"/>
          </a:xfrm>
        </p:spPr>
        <p:txBody>
          <a:bodyPr rtlCol="0"/>
          <a:lstStyle/>
          <a:p>
            <a:pPr rtl="0"/>
            <a:r>
              <a:rPr lang="tr-TR" dirty="0"/>
              <a:t>Sonuç</a:t>
            </a:r>
          </a:p>
        </p:txBody>
      </p:sp>
      <p:sp>
        <p:nvSpPr>
          <p:cNvPr id="35" name="Alt Bilgi Yer Tutucusu 34">
            <a:extLst>
              <a:ext uri="{FF2B5EF4-FFF2-40B4-BE49-F238E27FC236}">
                <a16:creationId xmlns:a16="http://schemas.microsoft.com/office/drawing/2014/main" id="{978E9DBF-D6A0-80E9-5F4C-B1782C5CD470}"/>
              </a:ext>
            </a:extLst>
          </p:cNvPr>
          <p:cNvSpPr>
            <a:spLocks noGrp="1"/>
          </p:cNvSpPr>
          <p:nvPr>
            <p:ph type="ftr" sz="quarter" idx="34"/>
          </p:nvPr>
        </p:nvSpPr>
        <p:spPr>
          <a:xfrm rot="16200000">
            <a:off x="8854442" y="2953513"/>
            <a:ext cx="6291068" cy="384048"/>
          </a:xfrm>
        </p:spPr>
        <p:txBody>
          <a:bodyPr rtlCol="0"/>
          <a:lstStyle/>
          <a:p>
            <a:pPr rtl="0"/>
            <a:r>
              <a:rPr lang="tr-TR" sz="1200" dirty="0"/>
              <a:t>Kiraz Meyvesinin Sınıflandırılması</a:t>
            </a:r>
            <a:endParaRPr lang="tr-TR" dirty="0"/>
          </a:p>
        </p:txBody>
      </p:sp>
      <p:sp>
        <p:nvSpPr>
          <p:cNvPr id="36" name="Slayt Numarası Yer Tutucusu 35">
            <a:extLst>
              <a:ext uri="{FF2B5EF4-FFF2-40B4-BE49-F238E27FC236}">
                <a16:creationId xmlns:a16="http://schemas.microsoft.com/office/drawing/2014/main" id="{B6B0F1EA-6238-43CB-79BF-1872F34BB86C}"/>
              </a:ext>
            </a:extLst>
          </p:cNvPr>
          <p:cNvSpPr>
            <a:spLocks noGrp="1"/>
          </p:cNvSpPr>
          <p:nvPr>
            <p:ph type="sldNum" sz="quarter" idx="35"/>
          </p:nvPr>
        </p:nvSpPr>
        <p:spPr>
          <a:xfrm rot="16200000">
            <a:off x="11716511" y="6382512"/>
            <a:ext cx="566928" cy="384048"/>
          </a:xfrm>
        </p:spPr>
        <p:txBody>
          <a:bodyPr rtlCol="0"/>
          <a:lstStyle/>
          <a:p>
            <a:pPr rtl="0"/>
            <a:fld id="{09A01C0A-2BB6-49E7-91A3-DCB9F9F59583}" type="slidenum">
              <a:rPr lang="tr-TR" smtClean="0"/>
              <a:pPr/>
              <a:t>12</a:t>
            </a:fld>
            <a:endParaRPr lang="tr-TR"/>
          </a:p>
        </p:txBody>
      </p:sp>
      <p:sp>
        <p:nvSpPr>
          <p:cNvPr id="18" name="Metin kutusu 17">
            <a:extLst>
              <a:ext uri="{FF2B5EF4-FFF2-40B4-BE49-F238E27FC236}">
                <a16:creationId xmlns:a16="http://schemas.microsoft.com/office/drawing/2014/main" id="{663633A9-8DF4-6D3B-D9A1-77BEF4464966}"/>
              </a:ext>
            </a:extLst>
          </p:cNvPr>
          <p:cNvSpPr txBox="1"/>
          <p:nvPr/>
        </p:nvSpPr>
        <p:spPr>
          <a:xfrm>
            <a:off x="282804" y="1419401"/>
            <a:ext cx="7286920" cy="5355312"/>
          </a:xfrm>
          <a:prstGeom prst="rect">
            <a:avLst/>
          </a:prstGeom>
          <a:noFill/>
        </p:spPr>
        <p:txBody>
          <a:bodyPr wrap="square" rtlCol="0">
            <a:spAutoFit/>
          </a:bodyPr>
          <a:lstStyle/>
          <a:p>
            <a:r>
              <a:rPr lang="tr-TR" dirty="0"/>
              <a:t>Yapılan çalışmada, Ülkemizde yaygın olarak yetiştirilen ve en önemli ihracat ürünlerinden birisi olan kiraz meyvesinin klasik sınıflandırma yöntemleri yerine görüntü işleme teknikleri ile sınıflandırılması sağlanmıştır. Bu sayede önemli ihracat ürünlerinden biri olan kiraz meyvesinin uluslararası standartlara uygun olarak tasnif edilmesi sağlanacak ve ülke ekonomisine katkısı dahada arttırılacaktır. Yapılan çalışmada kiraz meyvesinin referans boyut değerleri isteğe göre değiştirilerek farklı boyutlarda sınıflama işlemleri de gerçekleştirilebilmektedir. Ayrıca kiraz meyvesinin sınıflandırılması için uygulanan algoritma ve filtreleme yöntemleri farklı meyvelerin sınıflandırılmasında da kullanılabilmektedir. Bu amaçla farklı meyvelere ait boyut bilgileri sisteme girilerek farklı meyvelerinde sınıflandırılması sağlanabilmektedir. Yapılan çalışma ile farklı büyüklükteki meyveler sistem tarafından başarılı bir şekilde değerlendirilerek sınıflandırılmıştır. Bu sayede kalite ve pazarlama için önemli bir etken olan sınıflandırma işlemi gerçekleştirilmiştir. Matlab programında görüntü işleme yöntemleri ile kiraz meyvesinin sınıflandırılması üzerine yapılmış bu çalışma, diğer çalışmalar için de bir örnek teşkil edecektir.</a:t>
            </a:r>
          </a:p>
        </p:txBody>
      </p:sp>
    </p:spTree>
    <p:extLst>
      <p:ext uri="{BB962C8B-B14F-4D97-AF65-F5344CB8AC3E}">
        <p14:creationId xmlns:p14="http://schemas.microsoft.com/office/powerpoint/2010/main" val="2563119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Başlık 3">
            <a:extLst>
              <a:ext uri="{FF2B5EF4-FFF2-40B4-BE49-F238E27FC236}">
                <a16:creationId xmlns:a16="http://schemas.microsoft.com/office/drawing/2014/main" id="{366A12F8-DD2F-AE73-677F-D5310D6D52B5}"/>
              </a:ext>
            </a:extLst>
          </p:cNvPr>
          <p:cNvSpPr>
            <a:spLocks noGrp="1"/>
          </p:cNvSpPr>
          <p:nvPr>
            <p:ph type="title"/>
          </p:nvPr>
        </p:nvSpPr>
        <p:spPr/>
        <p:txBody>
          <a:bodyPr rtlCol="0"/>
          <a:lstStyle/>
          <a:p>
            <a:pPr rtl="0"/>
            <a:r>
              <a:rPr lang="tr-TR" dirty="0"/>
              <a:t>TEŞEKKÜRLER</a:t>
            </a:r>
          </a:p>
        </p:txBody>
      </p:sp>
      <p:sp>
        <p:nvSpPr>
          <p:cNvPr id="15" name="Metin Yer Tutucusu 14">
            <a:extLst>
              <a:ext uri="{FF2B5EF4-FFF2-40B4-BE49-F238E27FC236}">
                <a16:creationId xmlns:a16="http://schemas.microsoft.com/office/drawing/2014/main" id="{791AF693-3675-52A5-9E8E-C071048A1A4D}"/>
              </a:ext>
            </a:extLst>
          </p:cNvPr>
          <p:cNvSpPr>
            <a:spLocks noGrp="1"/>
          </p:cNvSpPr>
          <p:nvPr>
            <p:ph type="body" idx="1"/>
          </p:nvPr>
        </p:nvSpPr>
        <p:spPr>
          <a:xfrm>
            <a:off x="1907196" y="3790988"/>
            <a:ext cx="5444517" cy="1120377"/>
          </a:xfrm>
        </p:spPr>
        <p:txBody>
          <a:bodyPr rtlCol="0"/>
          <a:lstStyle/>
          <a:p>
            <a:pPr rtl="0"/>
            <a:r>
              <a:rPr lang="tr-TR" dirty="0"/>
              <a:t>Hasan Can Özbek</a:t>
            </a:r>
          </a:p>
          <a:p>
            <a:pPr rtl="0"/>
            <a:r>
              <a:rPr lang="tr-TR" dirty="0"/>
              <a:t>02200201007</a:t>
            </a:r>
          </a:p>
          <a:p>
            <a:pPr rtl="0"/>
            <a:endParaRPr lang="tr-TR" dirty="0"/>
          </a:p>
        </p:txBody>
      </p:sp>
      <p:sp>
        <p:nvSpPr>
          <p:cNvPr id="3" name="Alt Bilgi Yer Tutucusu 2">
            <a:extLst>
              <a:ext uri="{FF2B5EF4-FFF2-40B4-BE49-F238E27FC236}">
                <a16:creationId xmlns:a16="http://schemas.microsoft.com/office/drawing/2014/main" id="{30B35086-0CC9-27F6-6E0B-D4F2AD6181E0}"/>
              </a:ext>
            </a:extLst>
          </p:cNvPr>
          <p:cNvSpPr>
            <a:spLocks noGrp="1"/>
          </p:cNvSpPr>
          <p:nvPr>
            <p:ph type="ftr" sz="quarter" idx="10"/>
          </p:nvPr>
        </p:nvSpPr>
        <p:spPr/>
        <p:txBody>
          <a:bodyPr rtlCol="0"/>
          <a:lstStyle/>
          <a:p>
            <a:pPr rtl="0"/>
            <a:r>
              <a:rPr lang="tr-TR" sz="1200" dirty="0"/>
              <a:t>Kiraz Meyvesinin Sınıflandırılması</a:t>
            </a:r>
            <a:endParaRPr lang="tr-TR" dirty="0"/>
          </a:p>
        </p:txBody>
      </p:sp>
      <p:sp>
        <p:nvSpPr>
          <p:cNvPr id="5" name="Slayt Numarası Yer Tutucusu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rtlCol="0"/>
          <a:lstStyle/>
          <a:p>
            <a:pPr rtl="0"/>
            <a:fld id="{09A01C0A-2BB6-49E7-91A3-DCB9F9F59583}" type="slidenum">
              <a:rPr lang="tr-TR" smtClean="0"/>
              <a:pPr rtl="0"/>
              <a:t>13</a:t>
            </a:fld>
            <a:endParaRPr lang="tr-TR"/>
          </a:p>
        </p:txBody>
      </p:sp>
    </p:spTree>
    <p:extLst>
      <p:ext uri="{BB962C8B-B14F-4D97-AF65-F5344CB8AC3E}">
        <p14:creationId xmlns:p14="http://schemas.microsoft.com/office/powerpoint/2010/main" val="1023783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DA984E2-4C7E-D7E0-9603-A0CE74BC7667}"/>
              </a:ext>
            </a:extLst>
          </p:cNvPr>
          <p:cNvSpPr>
            <a:spLocks noGrp="1"/>
          </p:cNvSpPr>
          <p:nvPr>
            <p:ph type="title"/>
          </p:nvPr>
        </p:nvSpPr>
        <p:spPr>
          <a:xfrm>
            <a:off x="6696223" y="654637"/>
            <a:ext cx="1990578" cy="838261"/>
          </a:xfrm>
        </p:spPr>
        <p:txBody>
          <a:bodyPr rtlCol="0"/>
          <a:lstStyle/>
          <a:p>
            <a:pPr rtl="0"/>
            <a:r>
              <a:rPr lang="tr-TR" dirty="0"/>
              <a:t>Giriş</a:t>
            </a:r>
          </a:p>
        </p:txBody>
      </p:sp>
      <p:sp>
        <p:nvSpPr>
          <p:cNvPr id="21" name="İçerik Yer Tutucusu 20">
            <a:extLst>
              <a:ext uri="{FF2B5EF4-FFF2-40B4-BE49-F238E27FC236}">
                <a16:creationId xmlns:a16="http://schemas.microsoft.com/office/drawing/2014/main" id="{A50CB90F-9D48-F8DD-961F-C3F1AE2B2D3D}"/>
              </a:ext>
            </a:extLst>
          </p:cNvPr>
          <p:cNvSpPr>
            <a:spLocks noGrp="1"/>
          </p:cNvSpPr>
          <p:nvPr>
            <p:ph idx="1"/>
          </p:nvPr>
        </p:nvSpPr>
        <p:spPr>
          <a:xfrm>
            <a:off x="6696223" y="1975027"/>
            <a:ext cx="4834517" cy="2774361"/>
          </a:xfrm>
        </p:spPr>
        <p:txBody>
          <a:bodyPr rtlCol="0"/>
          <a:lstStyle/>
          <a:p>
            <a:pPr rtl="0"/>
            <a:r>
              <a:rPr lang="tr-TR" dirty="0"/>
              <a:t>Dünyada 1500 civarında çeşidi olan kiraz gülgiller familyasındandır. Tatlı aromalı, sulu ve sert çekirdekli bir meyve türü olan kiraz, kalsiyum, çinko, potasyum, lif, C vitamini, demir, tiamin, riboflavin, </a:t>
            </a:r>
            <a:r>
              <a:rPr lang="tr-TR" dirty="0" err="1"/>
              <a:t>niasin</a:t>
            </a:r>
            <a:r>
              <a:rPr lang="tr-TR" dirty="0"/>
              <a:t>, magnezyum, E ve B6 vitaminleri bakımından zengindir</a:t>
            </a:r>
          </a:p>
        </p:txBody>
      </p:sp>
      <p:sp>
        <p:nvSpPr>
          <p:cNvPr id="14" name="Dikdörtgen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rgbClr val="4A5EE6">
              <a:alpha val="87843"/>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tr-TR">
              <a:solidFill>
                <a:schemeClr val="accent1"/>
              </a:solidFill>
            </a:endParaRPr>
          </a:p>
        </p:txBody>
      </p:sp>
      <p:sp>
        <p:nvSpPr>
          <p:cNvPr id="16" name="Dikdörtgen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35365" y="2393247"/>
            <a:ext cx="251791" cy="2071501"/>
          </a:xfrm>
          <a:prstGeom prst="rect">
            <a:avLst/>
          </a:prstGeom>
          <a:solidFill>
            <a:srgbClr val="4A5EE6">
              <a:alpha val="76078"/>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tr-TR">
              <a:solidFill>
                <a:schemeClr val="accent1"/>
              </a:solidFill>
            </a:endParaRPr>
          </a:p>
        </p:txBody>
      </p:sp>
      <p:pic>
        <p:nvPicPr>
          <p:cNvPr id="6" name="Resim 5" descr="meyve, kiraz, iç mekan, tabak içeren bir resim&#10;&#10;Açıklama otomatik olarak oluşturuldu">
            <a:extLst>
              <a:ext uri="{FF2B5EF4-FFF2-40B4-BE49-F238E27FC236}">
                <a16:creationId xmlns:a16="http://schemas.microsoft.com/office/drawing/2014/main" id="{B0E15D61-D782-81B8-7AD0-33834E3520E0}"/>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564873" y="2503808"/>
            <a:ext cx="4353633" cy="3264745"/>
          </a:xfrm>
          <a:prstGeom prst="rect">
            <a:avLst/>
          </a:prstGeom>
        </p:spPr>
      </p:pic>
    </p:spTree>
    <p:extLst>
      <p:ext uri="{BB962C8B-B14F-4D97-AF65-F5344CB8AC3E}">
        <p14:creationId xmlns:p14="http://schemas.microsoft.com/office/powerpoint/2010/main" val="3171735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Başlık 2">
            <a:extLst>
              <a:ext uri="{FF2B5EF4-FFF2-40B4-BE49-F238E27FC236}">
                <a16:creationId xmlns:a16="http://schemas.microsoft.com/office/drawing/2014/main" id="{A9752655-72F7-26B4-5DA5-07E2346C179C}"/>
              </a:ext>
            </a:extLst>
          </p:cNvPr>
          <p:cNvSpPr>
            <a:spLocks noGrp="1"/>
          </p:cNvSpPr>
          <p:nvPr>
            <p:ph type="title"/>
          </p:nvPr>
        </p:nvSpPr>
        <p:spPr>
          <a:xfrm>
            <a:off x="847384" y="545616"/>
            <a:ext cx="10506416" cy="1128519"/>
          </a:xfrm>
        </p:spPr>
        <p:txBody>
          <a:bodyPr rtlCol="0"/>
          <a:lstStyle/>
          <a:p>
            <a:pPr rtl="0"/>
            <a:r>
              <a:rPr lang="tr-TR" dirty="0">
                <a:solidFill>
                  <a:schemeClr val="bg1"/>
                </a:solidFill>
              </a:rPr>
              <a:t>Dünyada</a:t>
            </a:r>
            <a:br>
              <a:rPr lang="tr-TR" dirty="0">
                <a:solidFill>
                  <a:schemeClr val="bg1"/>
                </a:solidFill>
              </a:rPr>
            </a:br>
            <a:r>
              <a:rPr lang="tr-TR" dirty="0">
                <a:solidFill>
                  <a:schemeClr val="bg1"/>
                </a:solidFill>
              </a:rPr>
              <a:t>kirazın </a:t>
            </a:r>
            <a:br>
              <a:rPr lang="tr-TR" dirty="0">
                <a:solidFill>
                  <a:schemeClr val="bg1"/>
                </a:solidFill>
              </a:rPr>
            </a:br>
            <a:r>
              <a:rPr lang="tr-TR" dirty="0">
                <a:solidFill>
                  <a:schemeClr val="bg1"/>
                </a:solidFill>
              </a:rPr>
              <a:t>konumu</a:t>
            </a:r>
          </a:p>
        </p:txBody>
      </p:sp>
      <p:pic>
        <p:nvPicPr>
          <p:cNvPr id="15" name="Resim Yer Tutucusu 14" descr="Beyaz modern mimari">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Metin Yer Tutucusu 1">
            <a:extLst>
              <a:ext uri="{FF2B5EF4-FFF2-40B4-BE49-F238E27FC236}">
                <a16:creationId xmlns:a16="http://schemas.microsoft.com/office/drawing/2014/main" id="{C8FC01B0-7BC5-5869-A281-EF11B59BA8A0}"/>
              </a:ext>
            </a:extLst>
          </p:cNvPr>
          <p:cNvSpPr>
            <a:spLocks noGrp="1"/>
          </p:cNvSpPr>
          <p:nvPr>
            <p:ph type="body" idx="1"/>
          </p:nvPr>
        </p:nvSpPr>
        <p:spPr/>
        <p:txBody>
          <a:bodyPr rtlCol="0"/>
          <a:lstStyle/>
          <a:p>
            <a:pPr rtl="0"/>
            <a:r>
              <a:rPr lang="tr-TR" dirty="0"/>
              <a:t>Dünyada en çok kiraz üreten ilk 6 ülke arasında Türkiye %35’lik pay ile birinci sıradadır. Küreselleşen dünyada ürünlerin kalitesinin belirlenmesi ve tasnif edilmesi ticaretin en önemli unsurlarından biridir. Sebze ve meyveleri kalite ve özelliklerine göre sınıflandırma işlemi genellikle işçiler tarafından el ve göz ile yapılmaktadır. Bu yüzden bir standardın sağlanması zorlaşmaktadır.</a:t>
            </a:r>
          </a:p>
        </p:txBody>
      </p:sp>
      <p:sp>
        <p:nvSpPr>
          <p:cNvPr id="11" name="Alt Bilgi Yer Tutucusu 10">
            <a:extLst>
              <a:ext uri="{FF2B5EF4-FFF2-40B4-BE49-F238E27FC236}">
                <a16:creationId xmlns:a16="http://schemas.microsoft.com/office/drawing/2014/main" id="{32E16497-4AD4-29BC-9602-2FDFDA688E0A}"/>
              </a:ext>
            </a:extLst>
          </p:cNvPr>
          <p:cNvSpPr>
            <a:spLocks noGrp="1"/>
          </p:cNvSpPr>
          <p:nvPr>
            <p:ph type="ftr" sz="quarter" idx="12"/>
          </p:nvPr>
        </p:nvSpPr>
        <p:spPr/>
        <p:txBody>
          <a:bodyPr rtlCol="0"/>
          <a:lstStyle/>
          <a:p>
            <a:pPr rtl="0"/>
            <a:r>
              <a:rPr lang="tr-TR" sz="1200" dirty="0"/>
              <a:t>Kiraz Meyvesinin Sınıflandırılması</a:t>
            </a:r>
            <a:endParaRPr lang="tr-TR" dirty="0"/>
          </a:p>
        </p:txBody>
      </p:sp>
      <p:sp>
        <p:nvSpPr>
          <p:cNvPr id="12" name="Slayt Numarası Yer Tutucusu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rtlCol="0"/>
          <a:lstStyle/>
          <a:p>
            <a:pPr rtl="0"/>
            <a:fld id="{09A01C0A-2BB6-49E7-91A3-DCB9F9F59583}" type="slidenum">
              <a:rPr lang="tr-TR" smtClean="0"/>
              <a:pPr/>
              <a:t>3</a:t>
            </a:fld>
            <a:endParaRPr lang="tr-TR"/>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2CD3C5A-CEA8-6DDC-B3F1-41D07C4FA704}"/>
              </a:ext>
            </a:extLst>
          </p:cNvPr>
          <p:cNvSpPr>
            <a:spLocks noGrp="1"/>
          </p:cNvSpPr>
          <p:nvPr>
            <p:ph type="title"/>
          </p:nvPr>
        </p:nvSpPr>
        <p:spPr>
          <a:xfrm>
            <a:off x="5677395" y="582792"/>
            <a:ext cx="6034216" cy="1439604"/>
          </a:xfrm>
        </p:spPr>
        <p:txBody>
          <a:bodyPr rtlCol="0"/>
          <a:lstStyle/>
          <a:p>
            <a:pPr rtl="0"/>
            <a:r>
              <a:rPr lang="tr-TR" dirty="0"/>
              <a:t>Çalışmanın amacı</a:t>
            </a:r>
          </a:p>
        </p:txBody>
      </p:sp>
      <p:sp>
        <p:nvSpPr>
          <p:cNvPr id="5" name="Alt Başlık 4">
            <a:extLst>
              <a:ext uri="{FF2B5EF4-FFF2-40B4-BE49-F238E27FC236}">
                <a16:creationId xmlns:a16="http://schemas.microsoft.com/office/drawing/2014/main" id="{0E8B56C7-C38F-E96E-3C19-8ACF8AF9E716}"/>
              </a:ext>
            </a:extLst>
          </p:cNvPr>
          <p:cNvSpPr>
            <a:spLocks noGrp="1"/>
          </p:cNvSpPr>
          <p:nvPr>
            <p:ph type="subTitle" idx="1"/>
          </p:nvPr>
        </p:nvSpPr>
        <p:spPr>
          <a:xfrm>
            <a:off x="5677395" y="2378547"/>
            <a:ext cx="6034216" cy="3896661"/>
          </a:xfrm>
        </p:spPr>
        <p:txBody>
          <a:bodyPr rtlCol="0"/>
          <a:lstStyle/>
          <a:p>
            <a:pPr rtl="0"/>
            <a:r>
              <a:rPr lang="tr-TR" dirty="0"/>
              <a:t>Yapılan bu çalışmada görüntü işleme yöntemleri kullanılarak kiraz meyvesinin boyutlarına göre sınıflandırılması amaçlanmıştır. Bu amaçla Matlab R2013a programı kullanılarak görüntüsü alınan meyveleri küçük boy, orta boy, büyük boy olarak sınıflandıracak bir çalışma gerçekleştirilmiştir.</a:t>
            </a:r>
          </a:p>
        </p:txBody>
      </p:sp>
      <p:sp>
        <p:nvSpPr>
          <p:cNvPr id="7" name="Alt Bilgi Yer Tutucusu 6">
            <a:extLst>
              <a:ext uri="{FF2B5EF4-FFF2-40B4-BE49-F238E27FC236}">
                <a16:creationId xmlns:a16="http://schemas.microsoft.com/office/drawing/2014/main" id="{440E13AC-B5E7-B132-0EB7-541E53B3DA90}"/>
              </a:ext>
            </a:extLst>
          </p:cNvPr>
          <p:cNvSpPr>
            <a:spLocks noGrp="1"/>
          </p:cNvSpPr>
          <p:nvPr>
            <p:ph type="ftr" sz="quarter" idx="10"/>
          </p:nvPr>
        </p:nvSpPr>
        <p:spPr/>
        <p:txBody>
          <a:bodyPr rtlCol="0"/>
          <a:lstStyle/>
          <a:p>
            <a:pPr rtl="0"/>
            <a:r>
              <a:rPr lang="tr-TR" sz="1200" dirty="0"/>
              <a:t>Kiraz Meyvesinin Sınıflandırılması</a:t>
            </a:r>
            <a:endParaRPr lang="tr-TR" dirty="0"/>
          </a:p>
        </p:txBody>
      </p:sp>
      <p:sp>
        <p:nvSpPr>
          <p:cNvPr id="8" name="Slayt Numarası Yer Tutucusu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rtlCol="0"/>
          <a:lstStyle/>
          <a:p>
            <a:pPr rtl="0"/>
            <a:fld id="{09A01C0A-2BB6-49E7-91A3-DCB9F9F59583}" type="slidenum">
              <a:rPr lang="tr-TR" smtClean="0"/>
              <a:pPr/>
              <a:t>4</a:t>
            </a:fld>
            <a:endParaRPr lang="tr-TR"/>
          </a:p>
        </p:txBody>
      </p:sp>
    </p:spTree>
    <p:extLst>
      <p:ext uri="{BB962C8B-B14F-4D97-AF65-F5344CB8AC3E}">
        <p14:creationId xmlns:p14="http://schemas.microsoft.com/office/powerpoint/2010/main" val="2521615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20C8CC3-7107-300E-F28E-20A5D6EB0AFE}"/>
              </a:ext>
            </a:extLst>
          </p:cNvPr>
          <p:cNvSpPr>
            <a:spLocks noGrp="1"/>
          </p:cNvSpPr>
          <p:nvPr>
            <p:ph type="title"/>
          </p:nvPr>
        </p:nvSpPr>
        <p:spPr/>
        <p:txBody>
          <a:bodyPr rtlCol="0"/>
          <a:lstStyle/>
          <a:p>
            <a:pPr rtl="0"/>
            <a:r>
              <a:rPr lang="tr-TR" dirty="0"/>
              <a:t>Materyal &amp; metot</a:t>
            </a:r>
          </a:p>
        </p:txBody>
      </p:sp>
      <p:sp>
        <p:nvSpPr>
          <p:cNvPr id="6" name="Alt Bilgi Yer Tutucusu 5">
            <a:extLst>
              <a:ext uri="{FF2B5EF4-FFF2-40B4-BE49-F238E27FC236}">
                <a16:creationId xmlns:a16="http://schemas.microsoft.com/office/drawing/2014/main" id="{2DC2019C-5BC9-A628-7DDB-469DAE4B64DE}"/>
              </a:ext>
            </a:extLst>
          </p:cNvPr>
          <p:cNvSpPr>
            <a:spLocks noGrp="1"/>
          </p:cNvSpPr>
          <p:nvPr>
            <p:ph type="ftr" sz="quarter" idx="10"/>
          </p:nvPr>
        </p:nvSpPr>
        <p:spPr/>
        <p:txBody>
          <a:bodyPr rtlCol="0"/>
          <a:lstStyle/>
          <a:p>
            <a:pPr rtl="0"/>
            <a:r>
              <a:rPr lang="tr-TR" sz="1200" dirty="0"/>
              <a:t>Kiraz Meyvesinin Sınıflandırılması</a:t>
            </a:r>
            <a:endParaRPr lang="tr-TR" dirty="0"/>
          </a:p>
        </p:txBody>
      </p:sp>
      <p:sp>
        <p:nvSpPr>
          <p:cNvPr id="7" name="Slayt Numarası Yer Tutucusu 6">
            <a:extLst>
              <a:ext uri="{FF2B5EF4-FFF2-40B4-BE49-F238E27FC236}">
                <a16:creationId xmlns:a16="http://schemas.microsoft.com/office/drawing/2014/main" id="{3BB68C79-AE91-FF3F-0612-FC961FFD311B}"/>
              </a:ext>
            </a:extLst>
          </p:cNvPr>
          <p:cNvSpPr>
            <a:spLocks noGrp="1"/>
          </p:cNvSpPr>
          <p:nvPr>
            <p:ph type="sldNum" sz="quarter" idx="11"/>
          </p:nvPr>
        </p:nvSpPr>
        <p:spPr/>
        <p:txBody>
          <a:bodyPr rtlCol="0"/>
          <a:lstStyle/>
          <a:p>
            <a:pPr rtl="0"/>
            <a:fld id="{09A01C0A-2BB6-49E7-91A3-DCB9F9F59583}" type="slidenum">
              <a:rPr lang="tr-TR" smtClean="0"/>
              <a:pPr/>
              <a:t>5</a:t>
            </a:fld>
            <a:endParaRPr lang="tr-TR" dirty="0"/>
          </a:p>
        </p:txBody>
      </p:sp>
      <p:sp>
        <p:nvSpPr>
          <p:cNvPr id="5" name="İçerik Yer Tutucusu 4">
            <a:extLst>
              <a:ext uri="{FF2B5EF4-FFF2-40B4-BE49-F238E27FC236}">
                <a16:creationId xmlns:a16="http://schemas.microsoft.com/office/drawing/2014/main" id="{58AE0410-C90B-28A0-B092-7AE70FC0C276}"/>
              </a:ext>
            </a:extLst>
          </p:cNvPr>
          <p:cNvSpPr>
            <a:spLocks noGrp="1"/>
          </p:cNvSpPr>
          <p:nvPr>
            <p:ph sz="half" idx="2"/>
          </p:nvPr>
        </p:nvSpPr>
        <p:spPr>
          <a:xfrm>
            <a:off x="850168" y="1423447"/>
            <a:ext cx="10126362" cy="2865748"/>
          </a:xfrm>
        </p:spPr>
        <p:txBody>
          <a:bodyPr/>
          <a:lstStyle/>
          <a:p>
            <a:r>
              <a:rPr lang="tr-TR" sz="3200" b="1" dirty="0"/>
              <a:t>Kiraz Meyvesi : </a:t>
            </a:r>
          </a:p>
          <a:p>
            <a:r>
              <a:rPr lang="tr-TR" dirty="0"/>
              <a:t>2014-2018 yılları arası kiraz üretimi incelendiğinde, beş yıllık üretim ortalaması 570 bin ton olan Türkiye’nin dünya liderliğini aldığı, ikinci sırada ise 333 bin ton üretim ile ABD’nin ülkemizi takip ettiği görülmektedir. Aşağıdaki şekilde ülkeler bazında yıllara göre dünya kiraz üretim miktarları (ton) gösterilmiştir</a:t>
            </a:r>
          </a:p>
        </p:txBody>
      </p:sp>
      <p:pic>
        <p:nvPicPr>
          <p:cNvPr id="9" name="Resim 8">
            <a:extLst>
              <a:ext uri="{FF2B5EF4-FFF2-40B4-BE49-F238E27FC236}">
                <a16:creationId xmlns:a16="http://schemas.microsoft.com/office/drawing/2014/main" id="{F73C5417-F698-9F6B-0B25-36927C1271CE}"/>
              </a:ext>
            </a:extLst>
          </p:cNvPr>
          <p:cNvPicPr>
            <a:picLocks noChangeAspect="1"/>
          </p:cNvPicPr>
          <p:nvPr/>
        </p:nvPicPr>
        <p:blipFill>
          <a:blip r:embed="rId3"/>
          <a:stretch>
            <a:fillRect/>
          </a:stretch>
        </p:blipFill>
        <p:spPr>
          <a:xfrm>
            <a:off x="2217921" y="4977352"/>
            <a:ext cx="7387125" cy="1687334"/>
          </a:xfrm>
          <a:prstGeom prst="rect">
            <a:avLst/>
          </a:prstGeom>
        </p:spPr>
      </p:pic>
    </p:spTree>
    <p:extLst>
      <p:ext uri="{BB962C8B-B14F-4D97-AF65-F5344CB8AC3E}">
        <p14:creationId xmlns:p14="http://schemas.microsoft.com/office/powerpoint/2010/main" val="1643288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82FB9C5-183A-3556-D047-215BDB00B71F}"/>
              </a:ext>
            </a:extLst>
          </p:cNvPr>
          <p:cNvSpPr>
            <a:spLocks noGrp="1"/>
          </p:cNvSpPr>
          <p:nvPr>
            <p:ph type="title"/>
          </p:nvPr>
        </p:nvSpPr>
        <p:spPr/>
        <p:txBody>
          <a:bodyPr rtlCol="0"/>
          <a:lstStyle/>
          <a:p>
            <a:pPr rtl="0"/>
            <a:r>
              <a:rPr lang="tr-TR" dirty="0"/>
              <a:t>Görüntü İşleme</a:t>
            </a:r>
          </a:p>
        </p:txBody>
      </p:sp>
      <p:sp>
        <p:nvSpPr>
          <p:cNvPr id="3" name="Alt Bilgi Yer Tutucusu 2">
            <a:extLst>
              <a:ext uri="{FF2B5EF4-FFF2-40B4-BE49-F238E27FC236}">
                <a16:creationId xmlns:a16="http://schemas.microsoft.com/office/drawing/2014/main" id="{AE636772-0FC0-04E1-F535-F4DF7DAB98EB}"/>
              </a:ext>
            </a:extLst>
          </p:cNvPr>
          <p:cNvSpPr>
            <a:spLocks noGrp="1"/>
          </p:cNvSpPr>
          <p:nvPr>
            <p:ph type="ftr" sz="quarter" idx="10"/>
          </p:nvPr>
        </p:nvSpPr>
        <p:spPr/>
        <p:txBody>
          <a:bodyPr rtlCol="0"/>
          <a:lstStyle/>
          <a:p>
            <a:pPr rtl="0"/>
            <a:r>
              <a:rPr lang="tr-TR" sz="1200" dirty="0"/>
              <a:t>Kiraz Meyvesinin Sınıflandırılması</a:t>
            </a:r>
            <a:endParaRPr lang="tr-TR" dirty="0"/>
          </a:p>
        </p:txBody>
      </p:sp>
      <p:sp>
        <p:nvSpPr>
          <p:cNvPr id="7" name="Slayt Numarası Yer Tutucusu 6">
            <a:extLst>
              <a:ext uri="{FF2B5EF4-FFF2-40B4-BE49-F238E27FC236}">
                <a16:creationId xmlns:a16="http://schemas.microsoft.com/office/drawing/2014/main" id="{DA33CCEA-C12A-DDE4-040B-E2BBFEC5AE09}"/>
              </a:ext>
            </a:extLst>
          </p:cNvPr>
          <p:cNvSpPr>
            <a:spLocks noGrp="1"/>
          </p:cNvSpPr>
          <p:nvPr>
            <p:ph type="sldNum" sz="quarter" idx="11"/>
          </p:nvPr>
        </p:nvSpPr>
        <p:spPr/>
        <p:txBody>
          <a:bodyPr rtlCol="0"/>
          <a:lstStyle/>
          <a:p>
            <a:pPr rtl="0"/>
            <a:fld id="{09A01C0A-2BB6-49E7-91A3-DCB9F9F59583}" type="slidenum">
              <a:rPr lang="tr-TR" smtClean="0"/>
              <a:pPr/>
              <a:t>6</a:t>
            </a:fld>
            <a:endParaRPr lang="tr-TR"/>
          </a:p>
        </p:txBody>
      </p:sp>
      <p:sp>
        <p:nvSpPr>
          <p:cNvPr id="5" name="İçerik Yer Tutucusu 4">
            <a:extLst>
              <a:ext uri="{FF2B5EF4-FFF2-40B4-BE49-F238E27FC236}">
                <a16:creationId xmlns:a16="http://schemas.microsoft.com/office/drawing/2014/main" id="{C3628D37-3CA4-BFD4-D81E-66CFEE4A9510}"/>
              </a:ext>
            </a:extLst>
          </p:cNvPr>
          <p:cNvSpPr>
            <a:spLocks noGrp="1"/>
          </p:cNvSpPr>
          <p:nvPr>
            <p:ph sz="half" idx="2"/>
          </p:nvPr>
        </p:nvSpPr>
        <p:spPr/>
        <p:txBody>
          <a:bodyPr/>
          <a:lstStyle/>
          <a:p>
            <a:r>
              <a:rPr lang="tr-TR" dirty="0"/>
              <a:t>Görüntü işleme, görüntüyü dijital form haline getirerek spesifik görüntü elde etmek yada yazılımsal olarak görüntü üzerinde istenilen sonucu elde etmek için kullanılan bir yöntemdir. Günümüzde görüntü işleme tıp, askeri alanlar, güvenlik, yüz tanıma, duygu analizi, robotik, sınıflandırma gibi pek çok alanda kullanılmaktadır.</a:t>
            </a:r>
          </a:p>
        </p:txBody>
      </p:sp>
    </p:spTree>
    <p:extLst>
      <p:ext uri="{BB962C8B-B14F-4D97-AF65-F5344CB8AC3E}">
        <p14:creationId xmlns:p14="http://schemas.microsoft.com/office/powerpoint/2010/main" val="3942952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CF2C975-C0D8-5635-3CD4-B28EE3571842}"/>
              </a:ext>
            </a:extLst>
          </p:cNvPr>
          <p:cNvSpPr>
            <a:spLocks noGrp="1"/>
          </p:cNvSpPr>
          <p:nvPr>
            <p:ph type="title"/>
          </p:nvPr>
        </p:nvSpPr>
        <p:spPr>
          <a:xfrm>
            <a:off x="361234" y="411479"/>
            <a:ext cx="8244113" cy="970081"/>
          </a:xfrm>
        </p:spPr>
        <p:txBody>
          <a:bodyPr rtlCol="0"/>
          <a:lstStyle/>
          <a:p>
            <a:pPr rtl="0"/>
            <a:r>
              <a:rPr lang="tr-TR" dirty="0"/>
              <a:t>Uygulama</a:t>
            </a:r>
          </a:p>
        </p:txBody>
      </p:sp>
      <p:sp>
        <p:nvSpPr>
          <p:cNvPr id="3" name="Alt Başlık 2">
            <a:extLst>
              <a:ext uri="{FF2B5EF4-FFF2-40B4-BE49-F238E27FC236}">
                <a16:creationId xmlns:a16="http://schemas.microsoft.com/office/drawing/2014/main" id="{B62B6991-4690-5E5C-1B86-4715D2403B3B}"/>
              </a:ext>
            </a:extLst>
          </p:cNvPr>
          <p:cNvSpPr>
            <a:spLocks noGrp="1"/>
          </p:cNvSpPr>
          <p:nvPr>
            <p:ph type="subTitle" idx="1"/>
          </p:nvPr>
        </p:nvSpPr>
        <p:spPr>
          <a:xfrm>
            <a:off x="361234" y="1163966"/>
            <a:ext cx="7044643" cy="2503242"/>
          </a:xfrm>
        </p:spPr>
        <p:txBody>
          <a:bodyPr rtlCol="0"/>
          <a:lstStyle/>
          <a:p>
            <a:pPr rtl="0"/>
            <a:r>
              <a:rPr lang="tr-TR" b="0" dirty="0"/>
              <a:t>Kirazların görüntü işleme yöntemi ile sınıflandırılması için Matlab R2013a programı kullanılmıştır. Sınıflandırma işlemi yapılacak kirazlar Türk Standardı Tasarısı 793’de belirlenen veriler ve diğer kaynaklardan elde edilen boyut standartlarına göre sınıflandırılmıştır.</a:t>
            </a:r>
          </a:p>
        </p:txBody>
      </p:sp>
      <p:sp>
        <p:nvSpPr>
          <p:cNvPr id="11" name="Alt Bilgi Yer Tutucusu 10">
            <a:extLst>
              <a:ext uri="{FF2B5EF4-FFF2-40B4-BE49-F238E27FC236}">
                <a16:creationId xmlns:a16="http://schemas.microsoft.com/office/drawing/2014/main" id="{F0FE709F-757F-9DAB-DC56-68FD7C46FC5A}"/>
              </a:ext>
            </a:extLst>
          </p:cNvPr>
          <p:cNvSpPr>
            <a:spLocks noGrp="1"/>
          </p:cNvSpPr>
          <p:nvPr>
            <p:ph type="ftr" sz="quarter" idx="10"/>
          </p:nvPr>
        </p:nvSpPr>
        <p:spPr/>
        <p:txBody>
          <a:bodyPr rtlCol="0"/>
          <a:lstStyle/>
          <a:p>
            <a:pPr rtl="0"/>
            <a:r>
              <a:rPr lang="tr-TR" sz="1200" dirty="0"/>
              <a:t>Kiraz Meyvesinin Sınıflandırılması</a:t>
            </a:r>
            <a:endParaRPr lang="tr-TR" dirty="0"/>
          </a:p>
        </p:txBody>
      </p:sp>
      <p:sp>
        <p:nvSpPr>
          <p:cNvPr id="12" name="Slayt Numarası Yer Tutucusu 11">
            <a:extLst>
              <a:ext uri="{FF2B5EF4-FFF2-40B4-BE49-F238E27FC236}">
                <a16:creationId xmlns:a16="http://schemas.microsoft.com/office/drawing/2014/main" id="{EA7158D5-C54E-C1C2-70BB-D7F577BB8A7C}"/>
              </a:ext>
            </a:extLst>
          </p:cNvPr>
          <p:cNvSpPr>
            <a:spLocks noGrp="1"/>
          </p:cNvSpPr>
          <p:nvPr>
            <p:ph type="sldNum" sz="quarter" idx="11"/>
          </p:nvPr>
        </p:nvSpPr>
        <p:spPr/>
        <p:txBody>
          <a:bodyPr rtlCol="0"/>
          <a:lstStyle/>
          <a:p>
            <a:pPr rtl="0"/>
            <a:fld id="{09A01C0A-2BB6-49E7-91A3-DCB9F9F59583}" type="slidenum">
              <a:rPr lang="tr-TR" smtClean="0"/>
              <a:pPr/>
              <a:t>7</a:t>
            </a:fld>
            <a:endParaRPr lang="tr-TR"/>
          </a:p>
        </p:txBody>
      </p:sp>
    </p:spTree>
    <p:extLst>
      <p:ext uri="{BB962C8B-B14F-4D97-AF65-F5344CB8AC3E}">
        <p14:creationId xmlns:p14="http://schemas.microsoft.com/office/powerpoint/2010/main" val="1572098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Metin Yer Tutucusu 13">
            <a:extLst>
              <a:ext uri="{FF2B5EF4-FFF2-40B4-BE49-F238E27FC236}">
                <a16:creationId xmlns:a16="http://schemas.microsoft.com/office/drawing/2014/main" id="{D06328D1-86D0-5845-5BEB-2B038E46A1E0}"/>
              </a:ext>
            </a:extLst>
          </p:cNvPr>
          <p:cNvSpPr>
            <a:spLocks noGrp="1"/>
          </p:cNvSpPr>
          <p:nvPr>
            <p:ph type="body" sz="quarter" idx="18"/>
          </p:nvPr>
        </p:nvSpPr>
        <p:spPr/>
        <p:txBody>
          <a:bodyPr rtlCol="0"/>
          <a:lstStyle/>
          <a:p>
            <a:pPr rtl="0"/>
            <a:r>
              <a:rPr lang="tr-TR" sz="1100" dirty="0"/>
              <a:t>Başkan</a:t>
            </a:r>
          </a:p>
          <a:p>
            <a:pPr rtl="0"/>
            <a:endParaRPr lang="tr-TR" sz="1100" dirty="0"/>
          </a:p>
          <a:p>
            <a:pPr rtl="0"/>
            <a:endParaRPr lang="tr-TR" sz="1100" dirty="0"/>
          </a:p>
        </p:txBody>
      </p:sp>
      <p:sp>
        <p:nvSpPr>
          <p:cNvPr id="11" name="Metin Yer Tutucusu 10">
            <a:extLst>
              <a:ext uri="{FF2B5EF4-FFF2-40B4-BE49-F238E27FC236}">
                <a16:creationId xmlns:a16="http://schemas.microsoft.com/office/drawing/2014/main" id="{C12570BC-1064-302D-FEA4-8465C3B6EB3A}"/>
              </a:ext>
            </a:extLst>
          </p:cNvPr>
          <p:cNvSpPr>
            <a:spLocks noGrp="1"/>
          </p:cNvSpPr>
          <p:nvPr>
            <p:ph type="body" sz="quarter" idx="29"/>
          </p:nvPr>
        </p:nvSpPr>
        <p:spPr/>
        <p:txBody>
          <a:bodyPr rtlCol="0"/>
          <a:lstStyle/>
          <a:p>
            <a:pPr rtl="0"/>
            <a:r>
              <a:rPr lang="tr-TR" sz="1100"/>
              <a:t>CEO</a:t>
            </a:r>
          </a:p>
        </p:txBody>
      </p:sp>
      <p:sp>
        <p:nvSpPr>
          <p:cNvPr id="12" name="Metin Yer Tutucusu 11">
            <a:extLst>
              <a:ext uri="{FF2B5EF4-FFF2-40B4-BE49-F238E27FC236}">
                <a16:creationId xmlns:a16="http://schemas.microsoft.com/office/drawing/2014/main" id="{06446BFF-4983-9932-49CC-A37A22C5E07E}"/>
              </a:ext>
            </a:extLst>
          </p:cNvPr>
          <p:cNvSpPr>
            <a:spLocks noGrp="1"/>
          </p:cNvSpPr>
          <p:nvPr>
            <p:ph type="body" sz="quarter" idx="31"/>
          </p:nvPr>
        </p:nvSpPr>
        <p:spPr/>
        <p:txBody>
          <a:bodyPr rtlCol="0"/>
          <a:lstStyle/>
          <a:p>
            <a:pPr rtl="0"/>
            <a:r>
              <a:rPr lang="tr-TR" sz="1100"/>
              <a:t>Operasyon Direktörü</a:t>
            </a:r>
          </a:p>
        </p:txBody>
      </p:sp>
      <p:sp>
        <p:nvSpPr>
          <p:cNvPr id="13" name="Metin Yer Tutucusu 12">
            <a:extLst>
              <a:ext uri="{FF2B5EF4-FFF2-40B4-BE49-F238E27FC236}">
                <a16:creationId xmlns:a16="http://schemas.microsoft.com/office/drawing/2014/main" id="{9F938B20-3FB2-425F-8A41-89F7FAA8FBB7}"/>
              </a:ext>
            </a:extLst>
          </p:cNvPr>
          <p:cNvSpPr>
            <a:spLocks noGrp="1"/>
          </p:cNvSpPr>
          <p:nvPr>
            <p:ph type="body" sz="quarter" idx="33"/>
          </p:nvPr>
        </p:nvSpPr>
        <p:spPr/>
        <p:txBody>
          <a:bodyPr rtlCol="0"/>
          <a:lstStyle/>
          <a:p>
            <a:pPr rtl="0"/>
            <a:r>
              <a:rPr lang="tr-TR" sz="1100"/>
              <a:t>Pazarlama Başkan Yardımcısı</a:t>
            </a:r>
          </a:p>
        </p:txBody>
      </p:sp>
      <p:sp>
        <p:nvSpPr>
          <p:cNvPr id="59" name="Alt Bilgi Yer Tutucusu 58">
            <a:extLst>
              <a:ext uri="{FF2B5EF4-FFF2-40B4-BE49-F238E27FC236}">
                <a16:creationId xmlns:a16="http://schemas.microsoft.com/office/drawing/2014/main" id="{F1FF8459-BD47-4502-A26F-B546D64F37BC}"/>
              </a:ext>
            </a:extLst>
          </p:cNvPr>
          <p:cNvSpPr>
            <a:spLocks noGrp="1"/>
          </p:cNvSpPr>
          <p:nvPr>
            <p:ph type="ftr" sz="quarter" idx="37"/>
          </p:nvPr>
        </p:nvSpPr>
        <p:spPr/>
        <p:txBody>
          <a:bodyPr rtlCol="0"/>
          <a:lstStyle/>
          <a:p>
            <a:pPr rtl="0"/>
            <a:r>
              <a:rPr lang="tr-TR" sz="1200" dirty="0"/>
              <a:t>Kiraz Meyvesinin Sınıflandırılması</a:t>
            </a:r>
            <a:endParaRPr lang="tr-TR" dirty="0"/>
          </a:p>
        </p:txBody>
      </p:sp>
      <p:sp>
        <p:nvSpPr>
          <p:cNvPr id="60" name="Slayt Numarası Yer Tutucusu 59">
            <a:extLst>
              <a:ext uri="{FF2B5EF4-FFF2-40B4-BE49-F238E27FC236}">
                <a16:creationId xmlns:a16="http://schemas.microsoft.com/office/drawing/2014/main" id="{B7C966D4-C0C9-F9AA-B8C0-3770EAC247CE}"/>
              </a:ext>
            </a:extLst>
          </p:cNvPr>
          <p:cNvSpPr>
            <a:spLocks noGrp="1"/>
          </p:cNvSpPr>
          <p:nvPr>
            <p:ph type="sldNum" sz="quarter" idx="38"/>
          </p:nvPr>
        </p:nvSpPr>
        <p:spPr/>
        <p:txBody>
          <a:bodyPr rtlCol="0"/>
          <a:lstStyle/>
          <a:p>
            <a:pPr rtl="0"/>
            <a:fld id="{09A01C0A-2BB6-49E7-91A3-DCB9F9F59583}" type="slidenum">
              <a:rPr lang="tr-TR" smtClean="0"/>
              <a:pPr/>
              <a:t>8</a:t>
            </a:fld>
            <a:endParaRPr lang="tr-TR"/>
          </a:p>
        </p:txBody>
      </p:sp>
      <p:sp>
        <p:nvSpPr>
          <p:cNvPr id="30" name="Metin kutusu 29">
            <a:extLst>
              <a:ext uri="{FF2B5EF4-FFF2-40B4-BE49-F238E27FC236}">
                <a16:creationId xmlns:a16="http://schemas.microsoft.com/office/drawing/2014/main" id="{A789640C-878F-7145-7245-59FBB2047E86}"/>
              </a:ext>
            </a:extLst>
          </p:cNvPr>
          <p:cNvSpPr txBox="1"/>
          <p:nvPr/>
        </p:nvSpPr>
        <p:spPr>
          <a:xfrm>
            <a:off x="1333988" y="661572"/>
            <a:ext cx="9524024" cy="1015663"/>
          </a:xfrm>
          <a:prstGeom prst="rect">
            <a:avLst/>
          </a:prstGeom>
          <a:noFill/>
        </p:spPr>
        <p:txBody>
          <a:bodyPr wrap="square" rtlCol="0">
            <a:spAutoFit/>
          </a:bodyPr>
          <a:lstStyle/>
          <a:p>
            <a:r>
              <a:rPr lang="tr-TR" sz="2000" dirty="0"/>
              <a:t>Yapılan çalışmada, görüntüsü alınan kirazların belirlenen standartlara göre Matlab programı ile sınıflandırılması yapılmıştır. Kiraz meyvesinin sınıflandırılması için gerekli olan işlem adımları aşağıdaki şekilde gösterilmiştir.</a:t>
            </a:r>
          </a:p>
        </p:txBody>
      </p:sp>
      <p:pic>
        <p:nvPicPr>
          <p:cNvPr id="32" name="Resim 31">
            <a:extLst>
              <a:ext uri="{FF2B5EF4-FFF2-40B4-BE49-F238E27FC236}">
                <a16:creationId xmlns:a16="http://schemas.microsoft.com/office/drawing/2014/main" id="{62D953FD-49A5-3654-2A6C-12928FA635C7}"/>
              </a:ext>
            </a:extLst>
          </p:cNvPr>
          <p:cNvPicPr>
            <a:picLocks noChangeAspect="1"/>
          </p:cNvPicPr>
          <p:nvPr/>
        </p:nvPicPr>
        <p:blipFill>
          <a:blip r:embed="rId3"/>
          <a:stretch>
            <a:fillRect/>
          </a:stretch>
        </p:blipFill>
        <p:spPr>
          <a:xfrm>
            <a:off x="616208" y="2402067"/>
            <a:ext cx="10704943" cy="3794361"/>
          </a:xfrm>
          <a:prstGeom prst="rect">
            <a:avLst/>
          </a:prstGeom>
        </p:spPr>
      </p:pic>
    </p:spTree>
    <p:extLst>
      <p:ext uri="{BB962C8B-B14F-4D97-AF65-F5344CB8AC3E}">
        <p14:creationId xmlns:p14="http://schemas.microsoft.com/office/powerpoint/2010/main" val="1263127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Alt Bilgi Yer Tutucusu 150">
            <a:extLst>
              <a:ext uri="{FF2B5EF4-FFF2-40B4-BE49-F238E27FC236}">
                <a16:creationId xmlns:a16="http://schemas.microsoft.com/office/drawing/2014/main" id="{403B5C57-609F-2909-BE5E-3352E6AC4971}"/>
              </a:ext>
            </a:extLst>
          </p:cNvPr>
          <p:cNvSpPr>
            <a:spLocks noGrp="1"/>
          </p:cNvSpPr>
          <p:nvPr>
            <p:ph type="ftr" sz="quarter" idx="45"/>
          </p:nvPr>
        </p:nvSpPr>
        <p:spPr/>
        <p:txBody>
          <a:bodyPr rtlCol="0"/>
          <a:lstStyle/>
          <a:p>
            <a:pPr rtl="0"/>
            <a:r>
              <a:rPr lang="tr-TR" sz="1200" dirty="0"/>
              <a:t>Kiraz Meyvesinin Sınıflandırılması</a:t>
            </a:r>
            <a:endParaRPr lang="tr-TR" dirty="0"/>
          </a:p>
        </p:txBody>
      </p:sp>
      <p:sp>
        <p:nvSpPr>
          <p:cNvPr id="152" name="Slayt Numarası Yer Tutucusu 151">
            <a:extLst>
              <a:ext uri="{FF2B5EF4-FFF2-40B4-BE49-F238E27FC236}">
                <a16:creationId xmlns:a16="http://schemas.microsoft.com/office/drawing/2014/main" id="{1C1F8493-B963-CDFF-50B9-BC053FA825A8}"/>
              </a:ext>
            </a:extLst>
          </p:cNvPr>
          <p:cNvSpPr>
            <a:spLocks noGrp="1"/>
          </p:cNvSpPr>
          <p:nvPr>
            <p:ph type="sldNum" sz="quarter" idx="46"/>
          </p:nvPr>
        </p:nvSpPr>
        <p:spPr/>
        <p:txBody>
          <a:bodyPr rtlCol="0"/>
          <a:lstStyle/>
          <a:p>
            <a:pPr rtl="0"/>
            <a:fld id="{09A01C0A-2BB6-49E7-91A3-DCB9F9F59583}" type="slidenum">
              <a:rPr lang="tr-TR" smtClean="0"/>
              <a:pPr/>
              <a:t>9</a:t>
            </a:fld>
            <a:endParaRPr lang="tr-TR"/>
          </a:p>
        </p:txBody>
      </p:sp>
      <p:sp>
        <p:nvSpPr>
          <p:cNvPr id="62" name="Metin kutusu 61">
            <a:extLst>
              <a:ext uri="{FF2B5EF4-FFF2-40B4-BE49-F238E27FC236}">
                <a16:creationId xmlns:a16="http://schemas.microsoft.com/office/drawing/2014/main" id="{73EB09F2-DA3E-353B-2037-5A6D84F730E1}"/>
              </a:ext>
            </a:extLst>
          </p:cNvPr>
          <p:cNvSpPr txBox="1"/>
          <p:nvPr/>
        </p:nvSpPr>
        <p:spPr>
          <a:xfrm>
            <a:off x="761607" y="547824"/>
            <a:ext cx="10668786" cy="1754326"/>
          </a:xfrm>
          <a:prstGeom prst="rect">
            <a:avLst/>
          </a:prstGeom>
          <a:noFill/>
        </p:spPr>
        <p:txBody>
          <a:bodyPr wrap="square">
            <a:spAutoFit/>
          </a:bodyPr>
          <a:lstStyle/>
          <a:p>
            <a:r>
              <a:rPr lang="tr-TR" dirty="0"/>
              <a:t>İşlenmiş olarak sisteme yüklenen resim siyah- beyaz piksellere dönüştürülmektedir. Resmin siyah-beyaz piksellere yani </a:t>
            </a:r>
            <a:r>
              <a:rPr lang="tr-TR" dirty="0" err="1"/>
              <a:t>binary</a:t>
            </a:r>
            <a:r>
              <a:rPr lang="tr-TR" dirty="0"/>
              <a:t> moda dönüştürülmesi iki aşamada gerçekleşmektedir. İlk aşamada resmin arka planı beyaza kirazlar ise siyaha dönüştürülmektedir. İkinci aşamada ise </a:t>
            </a:r>
            <a:r>
              <a:rPr lang="tr-TR" dirty="0" err="1"/>
              <a:t>binary</a:t>
            </a:r>
            <a:r>
              <a:rPr lang="tr-TR" dirty="0"/>
              <a:t> moddaki resim Matlab </a:t>
            </a:r>
            <a:r>
              <a:rPr lang="tr-TR" dirty="0" err="1"/>
              <a:t>bwboundaries</a:t>
            </a:r>
            <a:r>
              <a:rPr lang="tr-TR" dirty="0"/>
              <a:t> komutu ile ters çevrilerek arka plan siyaha sınıflandırılacak olan kirazlar beyaza dönüştürülmektedir. Aşağıdaki şekilde resmin siyah-beyaz piksellere dönüştürülmüş hali gösterilmiştir.</a:t>
            </a:r>
          </a:p>
        </p:txBody>
      </p:sp>
      <p:pic>
        <p:nvPicPr>
          <p:cNvPr id="64" name="Resim 63">
            <a:extLst>
              <a:ext uri="{FF2B5EF4-FFF2-40B4-BE49-F238E27FC236}">
                <a16:creationId xmlns:a16="http://schemas.microsoft.com/office/drawing/2014/main" id="{C69208C9-29DE-631C-10A7-63CC7E14DAC3}"/>
              </a:ext>
            </a:extLst>
          </p:cNvPr>
          <p:cNvPicPr>
            <a:picLocks noChangeAspect="1"/>
          </p:cNvPicPr>
          <p:nvPr/>
        </p:nvPicPr>
        <p:blipFill>
          <a:blip r:embed="rId3"/>
          <a:stretch>
            <a:fillRect/>
          </a:stretch>
        </p:blipFill>
        <p:spPr>
          <a:xfrm>
            <a:off x="2417583" y="2506554"/>
            <a:ext cx="7013543" cy="4098594"/>
          </a:xfrm>
          <a:prstGeom prst="rect">
            <a:avLst/>
          </a:prstGeom>
        </p:spPr>
      </p:pic>
    </p:spTree>
    <p:extLst>
      <p:ext uri="{BB962C8B-B14F-4D97-AF65-F5344CB8AC3E}">
        <p14:creationId xmlns:p14="http://schemas.microsoft.com/office/powerpoint/2010/main" val="1849997620"/>
      </p:ext>
    </p:extLst>
  </p:cSld>
  <p:clrMapOvr>
    <a:masterClrMapping/>
  </p:clrMapOvr>
</p:sld>
</file>

<file path=ppt/theme/theme1.xml><?xml version="1.0" encoding="utf-8"?>
<a:theme xmlns:a="http://schemas.openxmlformats.org/drawingml/2006/main" name="Ofis Teması">
  <a:themeElements>
    <a:clrScheme name="Custom 9">
      <a:dk1>
        <a:srgbClr val="36393B"/>
      </a:dk1>
      <a:lt1>
        <a:srgbClr val="FFFFFF"/>
      </a:lt1>
      <a:dk2>
        <a:srgbClr val="3AEFCC"/>
      </a:dk2>
      <a:lt2>
        <a:srgbClr val="E7E4E6"/>
      </a:lt2>
      <a:accent1>
        <a:srgbClr val="4A5EE6"/>
      </a:accent1>
      <a:accent2>
        <a:srgbClr val="62D382"/>
      </a:accent2>
      <a:accent3>
        <a:srgbClr val="FDED60"/>
      </a:accent3>
      <a:accent4>
        <a:srgbClr val="FD4C00"/>
      </a:accent4>
      <a:accent5>
        <a:srgbClr val="FE2701"/>
      </a:accent5>
      <a:accent6>
        <a:srgbClr val="CA54FB"/>
      </a:accent6>
      <a:hlink>
        <a:srgbClr val="4E62F0"/>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6612514_TF34357351_Win32" id="{C4D11978-7418-49FB-BF8F-3CFABBFAB566}" vid="{4CD55B15-CD12-45C7-8908-F3AC16AE67DE}"/>
    </a:ext>
  </a:extLst>
</a:theme>
</file>

<file path=ppt/theme/theme2.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{5053E00D-3EBB-452E-AC80-6EE9546761EF}tf34357351_win32</Template>
  <TotalTime>42</TotalTime>
  <Words>715</Words>
  <Application>Microsoft Office PowerPoint</Application>
  <PresentationFormat>Geniş ekran</PresentationFormat>
  <Paragraphs>64</Paragraphs>
  <Slides>13</Slides>
  <Notes>13</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13</vt:i4>
      </vt:variant>
    </vt:vector>
  </HeadingPairs>
  <TitlesOfParts>
    <vt:vector size="18" baseType="lpstr">
      <vt:lpstr>Arial</vt:lpstr>
      <vt:lpstr>Arial Black</vt:lpstr>
      <vt:lpstr>Avenir Next LT Pro</vt:lpstr>
      <vt:lpstr>Calibri</vt:lpstr>
      <vt:lpstr>Ofis Teması</vt:lpstr>
      <vt:lpstr>Görüntü İşleme Yöntemleri Kullanılarak Kiraz Meyvesinin Sınıflandırılması </vt:lpstr>
      <vt:lpstr>Giriş</vt:lpstr>
      <vt:lpstr>Dünyada kirazın  konumu</vt:lpstr>
      <vt:lpstr>Çalışmanın amacı</vt:lpstr>
      <vt:lpstr>Materyal &amp; metot</vt:lpstr>
      <vt:lpstr>Görüntü İşleme</vt:lpstr>
      <vt:lpstr>Uygulama</vt:lpstr>
      <vt:lpstr>PowerPoint Sunusu</vt:lpstr>
      <vt:lpstr>PowerPoint Sunusu</vt:lpstr>
      <vt:lpstr>PowerPoint Sunusu</vt:lpstr>
      <vt:lpstr>Araştırma  Sonuçları</vt:lpstr>
      <vt:lpstr>Sonuç</vt:lpstr>
      <vt:lpstr>TEŞEKKÜRLER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Görüntü İşleme Yöntemleri Kullanılarak Kiraz Meyvesinin Sınıflandırılması </dc:title>
  <dc:creator>Hasan Can Ozbek</dc:creator>
  <cp:lastModifiedBy>Hasan Can Ozbek</cp:lastModifiedBy>
  <cp:revision>1</cp:revision>
  <dcterms:created xsi:type="dcterms:W3CDTF">2022-11-14T19:32:50Z</dcterms:created>
  <dcterms:modified xsi:type="dcterms:W3CDTF">2022-11-14T20:15:25Z</dcterms:modified>
</cp:coreProperties>
</file>